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7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9ED4-5610-4687-840E-AAD4D708E36B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2EB2-6405-4967-B3B2-5BAD50CF51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9ED4-5610-4687-840E-AAD4D708E36B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2EB2-6405-4967-B3B2-5BAD50CF51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9ED4-5610-4687-840E-AAD4D708E36B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2EB2-6405-4967-B3B2-5BAD50CF51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9ED4-5610-4687-840E-AAD4D708E36B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2EB2-6405-4967-B3B2-5BAD50CF51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9ED4-5610-4687-840E-AAD4D708E36B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2EB2-6405-4967-B3B2-5BAD50CF51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9ED4-5610-4687-840E-AAD4D708E36B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2EB2-6405-4967-B3B2-5BAD50CF51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9ED4-5610-4687-840E-AAD4D708E36B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2EB2-6405-4967-B3B2-5BAD50CF51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9ED4-5610-4687-840E-AAD4D708E36B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2EB2-6405-4967-B3B2-5BAD50CF51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9ED4-5610-4687-840E-AAD4D708E36B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2EB2-6405-4967-B3B2-5BAD50CF51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9ED4-5610-4687-840E-AAD4D708E36B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2EB2-6405-4967-B3B2-5BAD50CF51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9ED4-5610-4687-840E-AAD4D708E36B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42EB2-6405-4967-B3B2-5BAD50CF51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E9ED4-5610-4687-840E-AAD4D708E36B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42EB2-6405-4967-B3B2-5BAD50CF518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470025"/>
          </a:xfrm>
        </p:spPr>
        <p:txBody>
          <a:bodyPr/>
          <a:lstStyle/>
          <a:p>
            <a:r>
              <a:rPr lang="th-TH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วิชาเลือกสื่อประสม ม.2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2924944"/>
            <a:ext cx="6984776" cy="2423120"/>
          </a:xfrm>
        </p:spPr>
        <p:txBody>
          <a:bodyPr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r>
              <a:rPr lang="th-TH" b="1" dirty="0" smtClean="0">
                <a:ln/>
                <a:solidFill>
                  <a:schemeClr val="accent5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1. เด็กชาย สหรัฐ  ขำศรี  เลขที่ 28 ม.2/7</a:t>
            </a:r>
          </a:p>
          <a:p>
            <a:r>
              <a:rPr lang="th-TH" b="1" dirty="0" smtClean="0">
                <a:ln/>
                <a:solidFill>
                  <a:schemeClr val="accent5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2.  เด็กหญิง  มาริสา  ทองเงิน  เลขที่ 44  ม.2/7</a:t>
            </a:r>
          </a:p>
          <a:p>
            <a:pPr marL="514350" indent="-514350"/>
            <a:r>
              <a:rPr lang="th-TH" b="1" dirty="0" smtClean="0">
                <a:ln/>
                <a:solidFill>
                  <a:schemeClr val="accent5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3.เด็กหญิง </a:t>
            </a:r>
            <a:r>
              <a:rPr lang="th-TH" b="1" dirty="0" err="1" smtClean="0">
                <a:ln/>
                <a:solidFill>
                  <a:schemeClr val="accent5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ธมลวรรณ</a:t>
            </a:r>
            <a:r>
              <a:rPr lang="th-TH" b="1" dirty="0" smtClean="0">
                <a:ln/>
                <a:solidFill>
                  <a:schemeClr val="accent5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 เครือวัลย์ เลขที่ 35 ม.2/9</a:t>
            </a:r>
          </a:p>
          <a:p>
            <a:pPr marL="514350" indent="-514350"/>
            <a:r>
              <a:rPr lang="th-TH" b="1" dirty="0" smtClean="0">
                <a:ln/>
                <a:solidFill>
                  <a:schemeClr val="accent5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4. เด็กหญ</a:t>
            </a:r>
            <a:r>
              <a:rPr lang="th-TH" b="1" dirty="0">
                <a:ln/>
                <a:solidFill>
                  <a:schemeClr val="accent5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ิ</a:t>
            </a:r>
            <a:r>
              <a:rPr lang="th-TH" b="1" dirty="0" smtClean="0">
                <a:ln/>
                <a:solidFill>
                  <a:schemeClr val="accent5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ง </a:t>
            </a:r>
            <a:r>
              <a:rPr lang="th-TH" b="1" dirty="0" err="1" smtClean="0">
                <a:ln/>
                <a:solidFill>
                  <a:schemeClr val="accent5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ปพิชญา</a:t>
            </a:r>
            <a:r>
              <a:rPr lang="th-TH" b="1" dirty="0" smtClean="0">
                <a:ln/>
                <a:solidFill>
                  <a:schemeClr val="accent5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  </a:t>
            </a:r>
            <a:r>
              <a:rPr lang="th-TH" b="1" dirty="0" err="1" smtClean="0">
                <a:ln/>
                <a:solidFill>
                  <a:schemeClr val="accent5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พิริยะโภ</a:t>
            </a:r>
            <a:r>
              <a:rPr lang="th-TH" b="1" dirty="0" smtClean="0">
                <a:ln/>
                <a:solidFill>
                  <a:schemeClr val="accent5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คานนท์ เลขที่ 41 ม.2/9</a:t>
            </a:r>
          </a:p>
          <a:p>
            <a:pPr marL="514350" indent="-514350">
              <a:buAutoNum type="arabicPeriod" startAt="3"/>
            </a:pPr>
            <a:endParaRPr lang="en-US" b="1" dirty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อ้างอิง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ความหมายเครื่องดนตรี</a:t>
            </a:r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r>
              <a:rPr lang="th-TH" sz="2400" dirty="0"/>
              <a:t>สุกรี เจริญสุข กล่าวถึงความหมายของดนตรีว่า ดนตรีเป็นงานศิลปะที่มนุษย์สร้างขึ้น โดยอาศัยเสียงเป็นสื่อถ่ายทอดความรู้สึกของศิลปิน เสียงดนตรีเป็นเสียงที่มีความงาม นำมาเรียบเรียงอย่างมีศิลปะ กลายเป็นบทเพลงความแตกต่างระหว่างเสียงดนตรีกับเสียงอื่น ๆ คือ เสียงดนตรีเป็นเสียงที่ประดิษฐ์ขึ้น โดยอาศัยความ งดงามของเสียง ศิลปินผู้สร้างเสียงได้สอดใส่อารมณ์ลงไปในเสียง เพื่อให้เสียงมีความรู้สึกทางศิลปะ ส่วนเสียงอื่น ๆ ที่ไม่ใช่เสียงดนตรี เป็นเพียงเสียงที่ขาดคุณสมบัติทางศิลปะ กล่าวคือ ขาดความรู้สึกทางศิลปะในเสียง ขาดวิญญาณศิลปินในเสียงอารมณ์ ความรู้สึก สิ่งที่มากระทบตัณหา หรือความอยาก สิ่งเหล่านี้จะถูกบันทึกลงไปในดนตรี เป็นคุณสมบัติที่สำคัญของศิลปะ อารมณ์ในดนตรีก็เหมือนกับอารมณ์ชีวิต ศิลปินถ่ายทอดลงไปในผลงานดนตรีที่มีอารมณ์ก็จะสื่อไปกระทบความรู้สึกต่อผู้ชม หรือผู้ฟังได้ ศิลปินเก่งผลงานดี ย่อมมีโอกาสถ่ายทอดอารมณ์ไปสู่ผู้ฟังได้ดี ดนตรีเป็นศิลปะที่ถูกนำไปแปรความหมายต่าง ๆ มากมาย การค้นหาความหมายในเสียงดนตรี นักภาษาศาสตร์ได้พยายามนำเสียงดนตรีมาตีความ ให้นิยายที่ได้ยินทั่วไปว่า “ดนตรีเป็นภาษาสากล” บางครั้งก็จะได้ยินว่า “ดนตรีเป็นภาษาของอารมณ์”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2016224"/>
          </a:xfrm>
        </p:spPr>
        <p:txBody>
          <a:bodyPr>
            <a:noAutofit/>
          </a:bodyPr>
          <a:lstStyle/>
          <a:p>
            <a:r>
              <a:rPr lang="th-TH" sz="2400" b="1" dirty="0" smtClean="0"/>
              <a:t>ไวโอลิน (</a:t>
            </a:r>
            <a:r>
              <a:rPr lang="en-US" sz="2400" b="1" dirty="0" smtClean="0"/>
              <a:t>Violin)</a:t>
            </a:r>
            <a:r>
              <a:rPr lang="en-US" sz="2400" dirty="0" smtClean="0"/>
              <a:t> </a:t>
            </a:r>
            <a:r>
              <a:rPr lang="th-TH" sz="2400" dirty="0" smtClean="0"/>
              <a:t>คือ เครื่องดนตรีที่กำเนินเสียงในระดับสูง เป็นเครื่องดนตรีในตระกูล ไวโอลิน (</a:t>
            </a:r>
            <a:r>
              <a:rPr lang="en-US" sz="2400" dirty="0" smtClean="0"/>
              <a:t>Violin Far) </a:t>
            </a:r>
            <a:r>
              <a:rPr lang="th-TH" sz="2400" dirty="0" smtClean="0"/>
              <a:t>ทั้งหมด 4 ชนิด คือ ไวโอลิน วิโอลา </a:t>
            </a:r>
            <a:r>
              <a:rPr lang="th-TH" sz="2400" dirty="0" err="1" smtClean="0"/>
              <a:t>เชลโล</a:t>
            </a:r>
            <a:r>
              <a:rPr lang="th-TH" sz="2400" dirty="0" smtClean="0"/>
              <a:t> </a:t>
            </a:r>
            <a:r>
              <a:rPr lang="th-TH" sz="2400" dirty="0" err="1" smtClean="0"/>
              <a:t>แลฟะ</a:t>
            </a:r>
            <a:r>
              <a:rPr lang="th-TH" sz="2400" dirty="0" smtClean="0"/>
              <a:t>คอนทร้าเบส เครื่องดนตรีในตระกูลไวโอลินคือเครื่องดนตรีหลักที่ใช้ในวงออร์เคสตร้า ปกติจะเล่นใช้คันชักสีที่สายให้สั่นสะเทือน คันชักของไวโอลินจะทำด้วยหางม้า แต่บางครั้งก็จะใช้นิ้วดีดที่สาย เพื่อให้เกิดเสียงตามต้องการ </a:t>
            </a:r>
            <a:r>
              <a:rPr lang="th-TH" sz="1800" dirty="0" smtClean="0"/>
              <a:t/>
            </a:r>
            <a:br>
              <a:rPr lang="th-TH" sz="1800" dirty="0" smtClean="0"/>
            </a:br>
            <a:endParaRPr lang="en-US" sz="1800" dirty="0"/>
          </a:p>
        </p:txBody>
      </p:sp>
      <p:pic>
        <p:nvPicPr>
          <p:cNvPr id="4" name="Content Placeholder 3" descr="Untitled-2_2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2420888"/>
            <a:ext cx="4176464" cy="3096117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229600" cy="1647056"/>
          </a:xfrm>
        </p:spPr>
        <p:txBody>
          <a:bodyPr>
            <a:noAutofit/>
          </a:bodyPr>
          <a:lstStyle/>
          <a:p>
            <a:r>
              <a:rPr lang="th-TH" sz="2400" b="1" dirty="0" smtClean="0"/>
              <a:t>    </a:t>
            </a:r>
            <a:r>
              <a:rPr lang="th-TH" sz="2400" b="1" dirty="0" err="1" smtClean="0"/>
              <a:t>ฮาร์ป</a:t>
            </a:r>
            <a:r>
              <a:rPr lang="th-TH" sz="2400" b="1" dirty="0" smtClean="0"/>
              <a:t> (</a:t>
            </a:r>
            <a:r>
              <a:rPr lang="en-US" sz="2400" b="1" dirty="0" smtClean="0"/>
              <a:t>Harp)</a:t>
            </a:r>
            <a:r>
              <a:rPr lang="en-US" sz="2400" dirty="0" smtClean="0"/>
              <a:t>  </a:t>
            </a:r>
            <a:r>
              <a:rPr lang="th-TH" sz="2400" dirty="0" smtClean="0"/>
              <a:t>คือ เครื่องดนตรีประเภทเครื่องสายซึ่งแตกต่างจากเครื่องสายประเภทอื่น ๆ คือ การขึงของสายจะไม่ผ่านกล่องเสียง (</a:t>
            </a:r>
            <a:r>
              <a:rPr lang="en-US" sz="2400" dirty="0" smtClean="0"/>
              <a:t>Sounding Board) </a:t>
            </a:r>
            <a:r>
              <a:rPr lang="th-TH" sz="2400" dirty="0" smtClean="0"/>
              <a:t>เหมือนเครื่องดนตรีชนิดอื่น ๆ เช่น กีตาร์ ไวโอลิน หรือเปียโน โครงสำหรับขึงสายมีลักษณะเป็นรูปสามเหลี่ยมโค้งงอเล็กน้อย เพื่อให้เกิดความสวยงาม ปกติจะเล่นด้วยการดีดที่สาย คุณภาพเสียงของ</a:t>
            </a:r>
            <a:r>
              <a:rPr lang="th-TH" sz="2400" dirty="0" err="1" smtClean="0"/>
              <a:t>ฮาร์ป</a:t>
            </a:r>
            <a:r>
              <a:rPr lang="th-TH" sz="2400" dirty="0" smtClean="0"/>
              <a:t>มีความแจ่มใส กว่าเสียงของเปียโน ใช้แสดงความสดชื่นแจ่มใส</a:t>
            </a:r>
            <a:r>
              <a:rPr lang="th-TH" sz="1800" dirty="0" smtClean="0"/>
              <a:t/>
            </a:r>
            <a:br>
              <a:rPr lang="th-TH" sz="1800" dirty="0" smtClean="0"/>
            </a:br>
            <a:endParaRPr lang="en-US" sz="1800" dirty="0"/>
          </a:p>
        </p:txBody>
      </p:sp>
      <p:pic>
        <p:nvPicPr>
          <p:cNvPr id="4" name="Content Placeholder 3" descr="Untitled-3_1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75856" y="2708920"/>
            <a:ext cx="1944216" cy="352839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> </a:t>
            </a:r>
            <a:r>
              <a:rPr lang="th-TH" sz="2700" b="1" dirty="0" smtClean="0"/>
              <a:t>กีตาร์ (</a:t>
            </a:r>
            <a:r>
              <a:rPr lang="en-US" sz="2700" b="1" dirty="0" smtClean="0"/>
              <a:t>Guitar)</a:t>
            </a:r>
            <a:r>
              <a:rPr lang="en-US" sz="2700" dirty="0" smtClean="0"/>
              <a:t>  </a:t>
            </a:r>
            <a:r>
              <a:rPr lang="th-TH" sz="2700" dirty="0" smtClean="0"/>
              <a:t>คือเครื่องดนตรีประเภทเครื่องสาย เล่นโดยวิธีการดีด เกี่ยว ดึง หรือ กรีดสายบนสายกีตาร์ อาจใช้นิ้วหรือ</a:t>
            </a:r>
            <a:r>
              <a:rPr lang="th-TH" sz="2700" dirty="0" err="1" smtClean="0"/>
              <a:t>เพล็คทรัม</a:t>
            </a:r>
            <a:r>
              <a:rPr lang="th-TH" sz="2700" dirty="0" smtClean="0"/>
              <a:t>ก็ได้ กล่องเสียงของกีตาร์จะคล้ายไวโอลินขนาดใหญ่ คอยาว </a:t>
            </a:r>
            <a:r>
              <a:rPr lang="th-TH" sz="2700" dirty="0" err="1" smtClean="0"/>
              <a:t>มีเฟร็ท</a:t>
            </a:r>
            <a:r>
              <a:rPr lang="th-TH" sz="2700" dirty="0" smtClean="0"/>
              <a:t>โลหะ คั่นอยู่ 5 สาย และมีหมุดยึดสายที่ปลายคอกีตาร์ สายของกีตาร์มีทั้งทำด้วยโลหะและไนล่อน</a:t>
            </a:r>
            <a:endParaRPr lang="en-US" sz="2700" dirty="0"/>
          </a:p>
        </p:txBody>
      </p:sp>
      <p:pic>
        <p:nvPicPr>
          <p:cNvPr id="4" name="Content Placeholder 3" descr="Untitled-5_15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2564904"/>
            <a:ext cx="3378200" cy="25908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Autofit/>
          </a:bodyPr>
          <a:lstStyle/>
          <a:p>
            <a:r>
              <a:rPr lang="th-TH" sz="2400" b="1" dirty="0" smtClean="0"/>
              <a:t> คลาริเนต  (</a:t>
            </a:r>
            <a:r>
              <a:rPr lang="en-US" sz="2400" b="1" dirty="0" smtClean="0"/>
              <a:t>Clarinet) </a:t>
            </a:r>
            <a:r>
              <a:rPr lang="en-US" sz="2400" dirty="0" smtClean="0"/>
              <a:t> </a:t>
            </a:r>
            <a:r>
              <a:rPr lang="th-TH" sz="2400" dirty="0" smtClean="0"/>
              <a:t>เป็นเครื่องดนตรีประเภทเครื่องลมไม้ใช้ลิ้นเดี่ยว คลาริเนตมีใช้อยู่หลายชนิด เช่น </a:t>
            </a:r>
            <a:r>
              <a:rPr lang="th-TH" sz="2400" dirty="0" err="1" smtClean="0"/>
              <a:t>อีแฟล็ต</a:t>
            </a:r>
            <a:r>
              <a:rPr lang="th-TH" sz="2400" dirty="0" smtClean="0"/>
              <a:t>คลาริเนต </a:t>
            </a:r>
            <a:r>
              <a:rPr lang="th-TH" sz="2400" dirty="0" err="1" smtClean="0"/>
              <a:t>บีแฟล็ต</a:t>
            </a:r>
            <a:r>
              <a:rPr lang="th-TH" sz="2400" dirty="0" smtClean="0"/>
              <a:t>คลาริเนต และเบสคลาริเนต ลำตัวคลาริเนตมีทั้งทำด้วยโลหะ ไม้ พลาสติก ลำตัวของปี่จะกลวงเหมือนขลุ่ย เปลี่ยนระดับเสียงโดยใช้นิ้วและคีย์โลหะบุด้วยนวมปิดเปิดรู ปี่คลาริเนตจะมีรูปร่างคล้ายกับโอโบ แตกต่างกันที่ปากเป่า คุณภาพเสียงของปี่คลาริเนต จะมีช่วงเสียงกว้างและทุ้มลึก มีนิ้วพิเศษที่ทำเสียงได้สูงมากเป็นพิเศษ</a:t>
            </a:r>
            <a:br>
              <a:rPr lang="th-TH" sz="2400" dirty="0" smtClean="0"/>
            </a:br>
            <a:endParaRPr lang="en-US" sz="2400" dirty="0"/>
          </a:p>
        </p:txBody>
      </p:sp>
      <p:pic>
        <p:nvPicPr>
          <p:cNvPr id="4" name="Content Placeholder 3" descr="Untitled-7_9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3068960"/>
            <a:ext cx="3505200" cy="2286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h-TH" dirty="0" smtClean="0"/>
              <a:t> </a:t>
            </a:r>
            <a:r>
              <a:rPr lang="th-TH" sz="3100" b="1" dirty="0" smtClean="0"/>
              <a:t>กลองชุด (</a:t>
            </a:r>
            <a:r>
              <a:rPr lang="en-US" sz="3100" b="1" dirty="0" smtClean="0"/>
              <a:t>Drum set)</a:t>
            </a:r>
            <a:r>
              <a:rPr lang="en-US" sz="3100" dirty="0" smtClean="0"/>
              <a:t>  </a:t>
            </a:r>
            <a:r>
              <a:rPr lang="th-TH" sz="3100" dirty="0" smtClean="0"/>
              <a:t>คือเครื่องตีประกอบด้วยกลองใหญ่ กลอง</a:t>
            </a:r>
            <a:r>
              <a:rPr lang="th-TH" sz="3100" dirty="0" err="1" smtClean="0"/>
              <a:t>สะแนร์</a:t>
            </a:r>
            <a:r>
              <a:rPr lang="th-TH" sz="3100" dirty="0" smtClean="0"/>
              <a:t> ฉาบ 1 หรือ 2 ฝา กลอง</a:t>
            </a:r>
            <a:r>
              <a:rPr lang="th-TH" sz="3100" dirty="0" err="1" smtClean="0"/>
              <a:t>ทอม</a:t>
            </a:r>
            <a:r>
              <a:rPr lang="th-TH" sz="3100" dirty="0" smtClean="0"/>
              <a:t> 2 หรือ 3 ใบ </a:t>
            </a:r>
            <a:r>
              <a:rPr lang="th-TH" sz="3100" dirty="0" err="1" smtClean="0"/>
              <a:t>ไฮแฮท</a:t>
            </a:r>
            <a:r>
              <a:rPr lang="th-TH" sz="3100" dirty="0" smtClean="0"/>
              <a:t> กระเดื่องเท้า พร้อมทั้งเพิ่มเครื่องทำจังหวะอื่น ๆ เช่น เคา</a:t>
            </a:r>
            <a:r>
              <a:rPr lang="th-TH" sz="3100" dirty="0" err="1" smtClean="0"/>
              <a:t>เบลล์</a:t>
            </a:r>
            <a:r>
              <a:rPr lang="th-TH" dirty="0" smtClean="0"/>
              <a:t/>
            </a:r>
            <a:br>
              <a:rPr lang="th-TH" dirty="0" smtClean="0"/>
            </a:br>
            <a:endParaRPr lang="en-US" dirty="0"/>
          </a:p>
        </p:txBody>
      </p:sp>
      <p:pic>
        <p:nvPicPr>
          <p:cNvPr id="4" name="Content Placeholder 3" descr="Untitled-30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2400" y="2548731"/>
            <a:ext cx="3759200" cy="26289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h-TH" dirty="0" err="1"/>
              <a:t>แซ็กโซโฟน</a:t>
            </a:r>
            <a:r>
              <a:rPr lang="th-TH" dirty="0"/>
              <a:t> ใช้กำพวดที่มีลิ้นเดียว เหมือนอย่างปี่คลาริเนตแต่ลำตัวจะเป็นทรงกรวยเหมือนโอโบ ลำตัวทำด้วยโลหะเหมือนเครื่องทองเหลือง ปากลำโพงเค้งงอย้อนขึ้นมา </a:t>
            </a:r>
            <a:r>
              <a:rPr lang="th-TH" dirty="0" err="1"/>
              <a:t>แซ็กโซโฟน</a:t>
            </a:r>
            <a:r>
              <a:rPr lang="th-TH" dirty="0"/>
              <a:t>ขนาดเล็กให้เสียงสูง ขนาดใหญ่ให้เสียงต่ำ เสียงของ </a:t>
            </a:r>
            <a:r>
              <a:rPr lang="th-TH" dirty="0" err="1"/>
              <a:t>แซ็กโซโฟน</a:t>
            </a:r>
            <a:r>
              <a:rPr lang="th-TH" dirty="0"/>
              <a:t>เป็นลักษณะผสมผสานมีทั้งความพลิ้วไหว ความกลมกล่อมและความเข้มแข็งปะปนกัน</a:t>
            </a:r>
            <a:br>
              <a:rPr lang="th-TH" dirty="0"/>
            </a:br>
            <a:r>
              <a:rPr lang="th-TH" dirty="0"/>
              <a:t/>
            </a:r>
            <a:br>
              <a:rPr lang="th-TH" dirty="0"/>
            </a:br>
            <a:r>
              <a:rPr lang="th-TH" dirty="0"/>
              <a:t/>
            </a:r>
            <a:br>
              <a:rPr lang="th-TH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424</Words>
  <Application>Microsoft Office PowerPoint</Application>
  <PresentationFormat>On-screen Show (4:3)</PresentationFormat>
  <Paragraphs>14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วิชาเลือกสื่อประสม ม.2</vt:lpstr>
      <vt:lpstr>ความหมายเครื่องดนตรี</vt:lpstr>
      <vt:lpstr>ไวโอลิน (Violin) คือ เครื่องดนตรีที่กำเนินเสียงในระดับสูง เป็นเครื่องดนตรีในตระกูล ไวโอลิน (Violin Far) ทั้งหมด 4 ชนิด คือ ไวโอลิน วิโอลา เชลโล แลฟะคอนทร้าเบส เครื่องดนตรีในตระกูลไวโอลินคือเครื่องดนตรีหลักที่ใช้ในวงออร์เคสตร้า ปกติจะเล่นใช้คันชักสีที่สายให้สั่นสะเทือน คันชักของไวโอลินจะทำด้วยหางม้า แต่บางครั้งก็จะใช้นิ้วดีดที่สาย เพื่อให้เกิดเสียงตามต้องการ  </vt:lpstr>
      <vt:lpstr>    ฮาร์ป (Harp)  คือ เครื่องดนตรีประเภทเครื่องสายซึ่งแตกต่างจากเครื่องสายประเภทอื่น ๆ คือ การขึงของสายจะไม่ผ่านกล่องเสียง (Sounding Board) เหมือนเครื่องดนตรีชนิดอื่น ๆ เช่น กีตาร์ ไวโอลิน หรือเปียโน โครงสำหรับขึงสายมีลักษณะเป็นรูปสามเหลี่ยมโค้งงอเล็กน้อย เพื่อให้เกิดความสวยงาม ปกติจะเล่นด้วยการดีดที่สาย คุณภาพเสียงของฮาร์ปมีความแจ่มใส กว่าเสียงของเปียโน ใช้แสดงความสดชื่นแจ่มใส </vt:lpstr>
      <vt:lpstr> กีตาร์ (Guitar)  คือเครื่องดนตรีประเภทเครื่องสาย เล่นโดยวิธีการดีด เกี่ยว ดึง หรือ กรีดสายบนสายกีตาร์ อาจใช้นิ้วหรือเพล็คทรัมก็ได้ กล่องเสียงของกีตาร์จะคล้ายไวโอลินขนาดใหญ่ คอยาว มีเฟร็ทโลหะ คั่นอยู่ 5 สาย และมีหมุดยึดสายที่ปลายคอกีตาร์ สายของกีตาร์มีทั้งทำด้วยโลหะและไนล่อน</vt:lpstr>
      <vt:lpstr> คลาริเนต  (Clarinet)  เป็นเครื่องดนตรีประเภทเครื่องลมไม้ใช้ลิ้นเดี่ยว คลาริเนตมีใช้อยู่หลายชนิด เช่น อีแฟล็ตคลาริเนต บีแฟล็ตคลาริเนต และเบสคลาริเนต ลำตัวคลาริเนตมีทั้งทำด้วยโลหะ ไม้ พลาสติก ลำตัวของปี่จะกลวงเหมือนขลุ่ย เปลี่ยนระดับเสียงโดยใช้นิ้วและคีย์โลหะบุด้วยนวมปิดเปิดรู ปี่คลาริเนตจะมีรูปร่างคล้ายกับโอโบ แตกต่างกันที่ปากเป่า คุณภาพเสียงของปี่คลาริเนต จะมีช่วงเสียงกว้างและทุ้มลึก มีนิ้วพิเศษที่ทำเสียงได้สูงมากเป็นพิเศษ </vt:lpstr>
      <vt:lpstr> กลองชุด (Drum set)  คือเครื่องตีประกอบด้วยกลองใหญ่ กลองสะแนร์ ฉาบ 1 หรือ 2 ฝา กลองทอม 2 หรือ 3 ใบ ไฮแฮท กระเดื่องเท้า พร้อมทั้งเพิ่มเครื่องทำจังหวะอื่น ๆ เช่น เคาเบลล์ </vt:lpstr>
      <vt:lpstr>แซ็กโซโฟน ใช้กำพวดที่มีลิ้นเดียว เหมือนอย่างปี่คลาริเนตแต่ลำตัวจะเป็นทรงกรวยเหมือนโอโบ ลำตัวทำด้วยโลหะเหมือนเครื่องทองเหลือง ปากลำโพงเค้งงอย้อนขึ้นมา แซ็กโซโฟนขนาดเล็กให้เสียงสูง ขนาดใหญ่ให้เสียงต่ำ เสียงของ แซ็กโซโฟนเป็นลักษณะผสมผสานมีทั้งความพลิ้วไหว ความกลมกล่อมและความเข้มแข็งปะปนกัน   </vt:lpstr>
      <vt:lpstr>Slide 9</vt:lpstr>
      <vt:lpstr>อ้างอิง</vt:lpstr>
    </vt:vector>
  </TitlesOfParts>
  <Company>student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วิชาเลือกสื่อประสม ม.2</dc:title>
  <dc:creator>stu</dc:creator>
  <cp:lastModifiedBy>stu</cp:lastModifiedBy>
  <cp:revision>5</cp:revision>
  <dcterms:created xsi:type="dcterms:W3CDTF">2012-06-28T06:16:10Z</dcterms:created>
  <dcterms:modified xsi:type="dcterms:W3CDTF">2012-06-28T06:56:59Z</dcterms:modified>
</cp:coreProperties>
</file>