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3" r:id="rId4"/>
    <p:sldId id="257" r:id="rId5"/>
    <p:sldId id="262" r:id="rId6"/>
    <p:sldId id="261" r:id="rId7"/>
    <p:sldId id="258" r:id="rId8"/>
    <p:sldId id="259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606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2B05-E8F4-4156-80F0-AE86E8FCDAEB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4D14-C970-419D-B28B-C45D2AF5F8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2B05-E8F4-4156-80F0-AE86E8FCDAEB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4D14-C970-419D-B28B-C45D2AF5F8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2B05-E8F4-4156-80F0-AE86E8FCDAEB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4D14-C970-419D-B28B-C45D2AF5F8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2B05-E8F4-4156-80F0-AE86E8FCDAEB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4D14-C970-419D-B28B-C45D2AF5F8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2B05-E8F4-4156-80F0-AE86E8FCDAEB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4D14-C970-419D-B28B-C45D2AF5F8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2B05-E8F4-4156-80F0-AE86E8FCDAEB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4D14-C970-419D-B28B-C45D2AF5F8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2B05-E8F4-4156-80F0-AE86E8FCDAEB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4D14-C970-419D-B28B-C45D2AF5F8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2B05-E8F4-4156-80F0-AE86E8FCDAEB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4D14-C970-419D-B28B-C45D2AF5F8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2B05-E8F4-4156-80F0-AE86E8FCDAEB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4D14-C970-419D-B28B-C45D2AF5F8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2B05-E8F4-4156-80F0-AE86E8FCDAEB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4D14-C970-419D-B28B-C45D2AF5F8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2B05-E8F4-4156-80F0-AE86E8FCDAEB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4D14-C970-419D-B28B-C45D2AF5F8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C2B05-E8F4-4156-80F0-AE86E8FCDAEB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D4D14-C970-419D-B28B-C45D2AF5F8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sz="6000" dirty="0" smtClean="0">
                <a:solidFill>
                  <a:schemeClr val="accent3"/>
                </a:solidFill>
              </a:rPr>
              <a:t>วิชาประวัติศาสตร์</a:t>
            </a:r>
            <a:endParaRPr lang="en-US" sz="6000" dirty="0">
              <a:solidFill>
                <a:schemeClr val="accent3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26" name="AutoShape 2" descr="data:image/jpeg;base64,/9j/4AAQSkZJRgABAQAAAQABAAD/2wCEAAkGBhMSERMUExMWFRUWGSAYGBgYFx8eHxobHSAdHB8gHiAaHyYgHB0kHh4gHy8gJScpLCwsHR4xNTAqNSYrLCkBCQoKDgwOGg8PGi8kHiQ1LC4sLCwsKSwsLCwpLCwsLCksLCwsLCwsLCwsLCwsLCwsLCksLCksLCwsLCwsKSwpKf/AABEIALkAlQMBIgACEQEDEQH/xAAcAAACAgMBAQAAAAAAAAAAAAAFBgQHAAIDAQj/xABCEAACAQIEBAMFBgQEBQQDAAABAhEDIQAEEjEFBkFREyJhBzJxgZEjQlKhscEUctHhFTNi8HOCorLxJCWzwjQ1kv/EABkBAAMBAQEAAAAAAAAAAAAAAAIDBAEFAP/EACwRAAICAgEDAwMCBwAAAAAAAAECABEDIRIEMUETUXEiMoFhsRQjQpGhweH/2gAMAwEAAhEDEQA/AOXtR9qlRqtXK5dqlFKTaWqpILsNxIgooNrGSZ6YU877NM3QShXpKK4qqroqKSVlQ0MCN4PfvixeB+zVM9kMuM1mMy4BL01aFKKwQGmwMyAUJG0A7YsOjlqdJUQFFCrpUgwVC2AAPQCBucRNnv7f+RwFaM+b8klCtWCZlWptBS7aSItfX5ZG194xH4pmctSEUKcNddTOGZo+9C2XtbH0Bx7k3JZ1gcyniMqwKi2In+Xf5+uEbjXsMoEt/D5nQx91HUEfMiDgBlTuTqNskVUqHJ1j57FmcRv1mb97Tji2XYapXbcyCB22xY2W9lWZTM0YCuJk6wQmpRs3oT23xZee5M0ChVp0lJoyy0AiafEZSLxHlLb9rGCRitMit9pkxBHeUpyXk3qtUQt9iCviEuAvm93pNyANQiLYtDjPLlHO8PRqVFab0FNN1p7qyiy6hOoAkHqbm+IWS4Nl+G51qWYFNMvnkastUjS1GosE01bYKJnbth8qcZyeXpF6lSjYlwKbAsQSAGCoZYxEmMFVwZ8+UuSszVAK0iqhTDtZGK6vKrHckqwAPbEWvkWoUwTTC+IupSTMqbW7YtbLcy5vPZ90ylPw8i2k12KiwA8xVjZWZYWBPf1wuc/5hWzOXpUwrMG9zTIAJgKI+7F//GEtkKuF945EDKSZWdKtp23/ACj17468NyYqvp1MGPuhU1Se1iI+OGnifL9OjnIpUzUpaldVKyQp3MiQwBJE3mBj3nfJ5ahnEOXBQCmHIW8P8TfbpigCxcTe5C4pwrVUIVlAVAoPUIFgBlG3lUmR3xFp8Gmj4lKWAUCqdIADzq0reTA0yfXETKcQbxZJJnp8bWm4th34dlqlHL1ddB0p1So1m0au3rYD4YL07mcqio3C2peE9YALWpwh07SfKSSI/OcQc3RY1GC2M6bf2wb5g47VzFNKQSFU6VIFpgAXjfyjrGO2dzviEVFVQdN9O7EAXNriRtgVQsIeQgHU4ZzlKstKiwT31ljqAuDBWDfa+974I8IXM0Ky5hKgpkrpimxFvwsJhtgZPoYMRj1OL1J8MgaVAaR0MT9JgY5U6rASQIABhfug9sMGMXALGXrybzcmapMGYeJTgOdg0zDDtMGR3BxmKJVfw6h8D/TGYPgsHkZL5c9rGYy5AdgyREQIMCB6jYDD7wz2pZSuy66hpsRPn2naJv8AXFDlIpg3F+3zGNUO0d8cvJ0WNu2pWMh8z6fpc10AWHiIgEHXYAk97W+dsTqOYV4b7Nwd4IJ9DKmP0x8uf4m8DzsGUaRBI8tzfB7g3tBzFGrTZnlQRqlQRpHTb1vhDdI4WgbhBln0W1VIEkHe7W+WMo8QKlg8qAJiSQR3uJxXWT9rWWr0wrIRUJhliYExKE2PeDBwz5DMF0DhvFT7gRrkAnoTZh1H5YiY5MR7V8RgVWEg878F4hnR4KVMu1F2vqpkFV6GbliP9MHHflv2Q8PoUQKlJcxW3d2kSewWfKvSPrg/TrBxrMraev6EDGrE+VmJMH3lO1+vb4Ypw9aV+/Y94t8V9pNoVaVJCEpqg6KoAmLbAdsVrxfg/icQo1xSp0komWCOdTi5NoAWDGLCzVIOlx4gPWwPzjfFbc51q9JiyoY6tB/bHSx5MGZhvYkrh1FTpzb/AAlRZNiBC6Lafnvv0xU/EKLPVPhnVafev5ReZxL4rmqjk6zMG4GwxEy+TDOuuwmT30gFyfoPzxW9VUDGPM5ZWmocGdiLbSRfD9xHnnxKRplaZATUCdwB07b2xX7U9QEA6oLMO/X9P0xtTpVHsbQoQ/AX+s49dQityZm+NVHoLR+zWnTIKwl9bXmdyYxlTNwxAMqNo6xb6Y34bwOpU+yRS1QtqiQLAQLtYST3wYpeyjiR8MnLsocwZKkqJiWANu/WcDdQ+NwfluKEg6heenbtgtkMs7y4BWYAJ7do67Yan9m/8LTIZfFYxcDvEwMGxyjq8OlpKuOxA8s2+JAG/rj3OEccSDwyAtj5lDQLRJNvoJ+eMww8e4WcvXYMGYMBpAqBQABAubt+2MxvOD6cqHNUj4SvG8R8BAt/vriIydt8OXM1PTksmukAJRDsI3Z/dn4i+E6kxH64mxtzW4/KvFqnuZpaWZfw2J9Rv+eOSb4m8L4XUzFWnRpgs9VoA7k/7knBHPcqVMuo8YMlWWV6bKQVjYgmzKwm47YMmtxajkai8ZmQbzgpkOZ8zQV1p1CNTB56hl2Zexix7g4L8O9n+ZzKqaK65UOY6BiVOqY+UTIwY5n9kuYytGmwKVPKS5WxmWaADcmIGCKhhsQaIhnlD2vio3g5xUUuCvjrIneAVEwT3HpixOE8RpFYo1A8DcODt+KbnrijafsxzxprVNNQrCYLhSo2uDscDM/wrN5QwxencxDmJAmQRbriHN0CttdQly1+s+k3rkhYm48rTAPpf5Y5sBAEeUWvffpv+2KU5d4hxXQKqirXouCPNq2BuFb7pkfth34f7Q6VSKP+XWUAnWBpVtiCy/eBtaPgcQ5ujyDax6ZB5nTj/s7y1cs6M1Oo8md0n57HpY4rLmDl3M5aoUemdtxcFTbfti6cvmi6lmBEsRKlSLWJlfKwPqAfTGPRSopBTUDa94v07TjcfW5cR4vuoRwo2xKKyOXeGOgyV0r8yAf+kHG9Fo1HTHx6En87Ti56/J9F6JACq4tIBgdRtfC5xbgpoUVVqSlWa5A2tEmbi+Opg6vFm0Dv2kz42XfiJnDaIuSYnb0Av/TFocp8x+BlkDuINlmd7wBPTFe8UzenyqF0TfT8f7YHPxbUwWYFt+s3kfK+KitzFaXbzZzFTGSqlaiirotB22JkdRH5YqTinPOZqPRLV6StSUqjKNNmKgibnp+WBbcfosQaoeo17TAEEQP9UicBuK1EaoGVSqwosLbS0SSZk77YVZuo2hViGeN8y1nqE1KjVTMytxFhaRMWxmI+Q4stF3CsFDBTLrM2O1rAEn649xtT0audsuDw+i9pdaYAH4VRY+k4rurldKI345I/lB0z8zP0xYPHcuzZLJU18zPRJgCbErpj6R8sBK/KtcwdFkCrGpZ6RC6pvN/U4jw5AqkE+ZVlxM5BEEcuVatPN0GouEqawEYiQCbXHUX2xYXtWyGbHgHM1adQim/uJpEiJMGbkb9PQYUV5VziFaxyzgBpBsLg22uL4beP16+bprWem4imaZDLcnUCQPXe/oIxQ2RePeTLjYNLU5IRf8OyhgXopf5f3wUzLKBEA+n9MCuSssycOyatZhSWZ6dYxvxrMVEulxttef6YoWTnvBnG3ZrXb9I3k23xW3tPfVlKEnS6VG+JVlMT22H1wTX2gA12omohJJUC8avToTgVzvTZqVIVQBNRiYvA0k3+Qwxj9JExV+qWty3UpU8jlkWNJprYdSRqPa8nFbeyXLUv8T4oz6SqkhZEjzVCevWwwY4VxR1pU2KtCIgFrGwuO1hhS5LrlanESpgmrJ67s0YCtAz39UtHi7ohU0HFMatRCQAxPVgbEwO3bC1xbhf8Quparrp0udJgVIa6sFwJp8RdmLe/YkR1iwOCfDatUEi51GQI3AMz6YH0kJsiFZEh1mfLZrNvRr1NJYBVa6yWJIiTcKsX74hZrnEim1OqniGxXUdgwkg/PDHx2pR8ZxsZWbfiAYketiJ9cJvMfBNH2mr3qsD+QQAfW5wv0MbGwu4XIgd4vUKDNZiAxnYxvb8sTK3APEquysq7hNwNtIB+QGCnD+AjM6/Ar0qtZr6BYgTMibGOoGCVHkLNC1R1gC/r6D5dcOIMxeMXuD8qUqRNSs6VGUErTU/eGwn44FngFXxtFQLqZZBkMoUhbiOouIw81/Z3WgJTSTJJJbpMC/UiDOA1Tg4y3EqVCrU1AeSpBiCwBBFrgb/I4AkCgY0ASLkstSuK1NWiwMRMTfbtGPMPlDJ5SmNK1ww7ki/T9sZhnATOQijn8wRR4YymNFFZjce6ReepnEChn9DMWYkFj9es+mPOIoxylE9Yog/UxbpaMD8nkXZnLGO5J7XkDHHCgizOqTS8QIfo5sH33JXaJ92+9t7fqcHn5o1DeSBJMRcyQAOoHfAXhfAFaDUqwYkwImT0N+2DtDlPKhgxdwWFxqBgW2gXP748OB0BJmBGyY68A4gKOTNSo40qrVGmLAf+NvXFE828/wCbzVYt4tSnTYSqK2kaTMe7vbc3vOHXnnmPL0OHDIoajvUVWkmYXUGbUe5II0jtj3PcKyubahLqAGBUxaNIAQztO5HTFDZxiC35icXTnNyrxEXh/JtdqFPOKgqUQ2p1Q+cKjeYx123EnFue1mihy2VVFvVqkqYvHht19ZGJ/Ds26VVo+AGRkZtakaQRaSPWRIHcYh+05A4yMbU8wFjfdD167Rj2HK2RGcwcmMJkVYW4bQyw4dlatZgkUUEhtyFAIA+8bRip+WOYmy2azqUVH2peZgkefywDaQJF7XxafD+FU6mUpO138PQhMQm6yqxF8VPyty61Ti2bpE/5bNqMx7tQD95xbiKsFuSZAQSIf/xxy7O9Hyi4KQnujZrafoMMXA6+usEVGXVS1yRIBbzaQ0bgbjDBw3lRHplWhgx8xtc98FK/hZZVBIUN5QALmOvwA3wxmF6grfmKnMXAqZmq1QoNa6idlNlg9YO1sIPMFY6qoMlEDLT32Xt/zuPpi4mdayOhQGIbSRZoJIn8jivOJ8HLNWZ0A1CDHQsZkemDTc1idSuuFZh6DGtTcq6jylehbymPXSCPnglkfaLn8tpHi+KszpqgNPcSfNv6/LHvHeGKp8OmZJUbd9v3x4nAnd3YU9aKfKoBJjYWA3O+PG4IG480uZ6+cpMKVV6WkgGEVSWFyqmZIO2FfNZBjVyzkebWVkmT7rzPoI6/iw48ucHqrXSrmaC0KapCrUZYJI/DY6vXpjtx/ID+Io1KaU7s0RaGYeGs9CNz8QMJyOFF1HKt6lf+JS1MhzFIGmShV3CwQTIBaA15uCf0xmC/OfsrevWFbLuBrX7RTFmWFkabQf1nGY968E4YGr5lRk0O5ikT8lsD9PzwKzHE7HeJP1gR+f6YlcTpqMqdRm9GYMbpP5YlcD4RRYLrU6DcCeoMGTOOWOKgsZ2bZqUe045fiGumsGCvrHeww2cs8Lr5mIFpgPtHXrviNlOGUzVFGlTFzJbcAC5IPoDGHfJZjwmASBpAAHp2OEZM/paA7z3onLZ9pA4ryNl1fxq/ncAKLDoSZ+N98LOVzS+K1Ip18oM+71NgTIvfDdzDnpYODYbT9SuKuzHFWy/FadZSR4TiFnuJZT6HVBwGNfWcgnUeHPT4g1f6l0cocBzKM1SvWDIRppoEAgTMzJkRtt69MD/afFOllmI2zGowegpv/XB/j3MS0FYAgEQoO5k9IHrHyxTFTmKrmaj5epV8ZaRdw3csNMj6wPicdLiMeIqJx1c5cwJ95aPK+TqHKZWNjTudyCSbH4ThM5bT/wB94gqqSYfp1LqbxgpkOdPBIyZgFApJ1REAMQbdzf0xy5CcNxjO1Z1BjU83T3gcMxv9Ai327fmP2e46Muk+ExAt5YwtcRzLZnMI+kiBKA2gdZ+PbDhWzNISSBvcx6b40pmiSYVZ9AJw0MBFyJw7KEJ70mNK94ub94/TEXN8PYU2+9a1rm8RjdeNqaqotNwNJJMbyVA/InBF84oBkNYT7uCDVNIiXV5YQNqqBRJ8okdPlvjvlSaelaalQTIgQTEkjB7xlLEQDItKkReLSInAupxDQzPoiPdG+/Uxthy5R2inHmTsrwukUWpWIsS0Mw6kC5MYWfaBzNkqXgugp1mo1FYqh7B9IJFiNXrgpneIJmUfLmgzhoghTAOxYnsN4xXHHuX0y2SqlV3cIs7lSri4t1M7dcRNvvKU3HfhfMKMgdq6KKgV1toXSyj3VJkKCDvJJnGYq+hxCtWp0wyg+GgpgkdBMbC++MwJw/rDLkyFm8z9kFIAA0Re+2NcpxdlpLeApI+bA/vfGZzLg0KTxNob4gL/AFxxy76KYaFKqZg3kn5/LA0taEfbBu/iO/K+eIpM8eYiAwM7HaOnxxMyecqPVqKQBoUMb99WBPBGJptMSrRG0C06TNh6GcSOADTVrM0/aKqrLTOkyxsB0PbHKcAlyZ20tUWvML8brshUn741fkBiuuLUg+ZRAe4LfidhJP1j8sWD7SHAyVCqRIWoFWP5Tb1nFYVK2l1Y3K3+cj9htinpVJHISHqcykcD7y4n53yiZejUrMwqmgVlBcVwsah2byjzm23Y4R+GVaf+I0KdMKquQPL11XIY7z5e8dsRuJ8uO+TGa1QJDeGx0uUNtSg7ica8BqU/8Tyngq4XXIUmTsYv1N5x0DvCeXtOSBxzCveZzxmYztcARCqu2/lW57ycSeBZlqeXd2JpkVUUEdDDNe91JEH445e0MKOJZuANKhAPWEUT9b4iUc0v8BVQ9KlMme3n/rjADwX8TDt2PzLZ4bxEM1IVXD1CCkiQOhuBAjYT/TDJkeJAVNOgXNiD/wB2Kb5c46wIYrayao77X6mMONbjVXUrLRMBkUgOA0EjzFfqcA4IOopTfeWCGUlQpCn03/t1xx4rTfS3m3sPNEfOMAeBZWoWLVDpBYje5gnb9cHM9lYU+UPa8mbfDvgmFDcaBcSeJ8Yr03VVD6rquk6x2vG8TOCeQfNFhUJ0op0gVCFLfSZBwSNLwwp1FAEuLCJE7xvgNxlSyp4WbVBI1eJER3Fx/TA4nuxUxlAhDMcxOx0KpV5/CTLbXjpJwHz/AAKk4U5moD9oGiNOoiws14v2vjtl+MajNPMK2gjUylYjvYgfnjXjmfp1S6s6syGGOoMZEfh2+PrgSxIo3CFDtJlfiOVpqihUYQYiNgY/bGYVqnLtCB5tJuDLnf0IMHf88eYHj8xlxAzgIykAWgMPSYmfoMARVJWOk4Ofxv8A6asD2UfIRgKo3A2th+MEA3PZSLFe0ZuWOIaVqBzeSZMGLCD6XxH4dxljnaY1HSx0sTuS+5P5Y84WyLSgoWvLQYufdE/sJxF4zCMrU6Qp6SDqGq5EHribgpdhXeXHI64lN/bH7mLJV8zw/wAOlTaqaNQOdImwBG3UjeMCPZbwKnWcvVprUIeIcT0vY9ZOD3IPOCtTkLpdYDDYH4E2g9sNCZGm1Y5nLkKzGXSwDMLW7Ejr1xF6jY0OIxr41bL6o7Ef5id7TeXs1WzFJhTZqRAWnoEhFXppGxv88QuCcPNHOZNirKwlQCsa9QbT8CCIOLqy/EFpqC4Kztbb0JFpwF5oajUbKOD5lzKE/NXX5DHQ/iEbHxJ3XacxUYODWpUvtH4HUXOO8Hw3CAvFgQAsT+/rjfKUGpU63kBcMg0uLfhgg9IaZ69MW/winQrPmPERXioAAyggCFI3/lBwl5rl7/3Nxl/8gVKTVJJMabsAT02+G2CDjgATN4k5G1DVN6NOhQYUKRJUKApDQyhibDYCN5+8MCKXMGWRSAGOqoQGJkggD/pmRGHLiGTylCm1R6WmnTUm3+oiYE3JgDEDL8oZYrOgsrKunWoMReYEdDB+GMai1xQUgSbwOK9OSJU1GPyAgC3qZwbFC5BWALDzftiPwymtNNCIqAHZVgXHTEitmCq9JNu/5YfWoNGKPOHEXpqRRpBm6LIuf+a2BHDeD53MVabVaGWCKQxLAMT/AMqW+E4O8bylVaorGqPBYaHoFY1EizagZBwmcXqPRSu6GooRWJmVAY+7DagCZIHf4YWgJNQytbjvxLIZXLS70ssilgCxQKSzN5ZCnqY9MQqFHh1erTK0lFQrrOhQR5iD5wVJBIHWCMKWa4xVzFJtdJzFMoyWHmQKp1L75XUWIE6pAOBNDjiUKy60JqVqmpSajIgVTohu5gRFgBHWMU6PeLogWI1838t5Z3VUr0ssRLkalBbXpAPmJn3TceuMwoc48yqlVRl/AqqRLGtSV7nbTqBIEbgxcHGY36PEzi0UNUUH/wBUX77WxFUkja0R8MS2pMFAYi4so3gxBPaeg3OI+nT73+/7+nTCF8xzAiox5HMqKavGpgIURZSN2I+Pzxwzyagr1T1sp9dyx3+QwBSqyHUCR3Hp/XEteJqSupSY2BJgf774QcJBsSteqUrxMN1R48KohVH8oEfqcGeBZWirQtSSBcKzEW6xOFGpxSkIl2ZfwL5VHz3OJVPmRaatoWLQoGwPU2PbEz4HYUJfi6rErcmqWbR4loUiY73/AGPrjn/HljdlJVkeR21qNvgThAyXNPl0LLO34f74ZEpNTyWYc2qFQ1jJADAyPjB+mIR0rY3BaVPnwuhKR64JmQjZll+8FN+kal+sLPzGNuA1JrAQdix/1STBP0m+FnK5tgiKLGuqtbopJBY/AJPxODvA68tUa/2lQqI6qsL8osvzOKGsHc57LQJHmSOZ88pelSZQ4J1uvQkyFB9BuPWMb/xxaWa4VYCW0RGxGE2pwrO53O1KqgLRZ/K+remPKAI62/3OHrhPL1OirBm8SREdgBG072xbxrYM5pPitQxlGZgCYv0BtttjGUHVqJBiDMQRe1j+eIeU4kJ0mmBEEWi3ee+JWajzkwTEWmT6noMVYz9FmYykGoq8V43lqP2fhtUZ4hg6gs3aXtYeuOnE+FllAUVFpVKcOhhhIgjVokdIIvbArmnNlF+zincXqgQy9QhaxaJvbCtwz2o5ijUdKTK9IEqumgPPfyzezRKzfv1x4KG7TzNw0Z3IzNEMoRqdQrDBSC4RYioof39VhIlpEdsJj5GvUeoGpvKanZYdijQJM3YFmHmmBa8RgpzHz5XzOlm0MASCwTQwAbVp1A3BAFiCLm2Ax4u0moBGrWXBY6WFRrKb7AGI9cEAREM1nUIcL5bytekrnMxUkhxUqCmJBsVlW1KVj1BB9MeYD5/NUwU8NCvkBYAmNRkkjtIIt6DGY9U9GjLcthV8SoZJEA7DUYmJE2H3vpjjX4ExWABLQBb3QPiLD8z1wUfmPImilNqjPpUAjSfh6XG2JuvJqda0q/lvJqxFuxYgDHJ9TKO4M7pXEdCq+Yu0+UtSs12FMHVEiANzMEfXEHOcsVKdzTsbRucONHiTuM/4VNvAcAGGB0VCBItcqTvE4l5/mbhICh6bAkCQokzEwb4Nc2UNUQ2LFXaohNyxqEICX/DeRG8/Dc9rDE1+SCqyoDMolgW6noAN9PX1IGLFymbyLWo5PNn1Jqr/APbHRMrRSw4UsTJDeYk7ySQf1x5s7DuZ4YkIsL+0VOA8jmneoATvbcenx9fiemC3MmTIyeZif8oyR6wAoHYx8lVfxYYmWlo82QW593xI37BmGIfEMxKvT/gUTUPM3igkL1PWMILcyGLRo0OAFf2g/K1CuYp0Qs6cvRFhsADPykx88FeJzlssRTH2hinS7mo50jp+Nmb4KMQ+JcZy+VztOlUpNVc0hT0J3ZvvGRB2wx/w5PhrTyiUYKkO1VSVg7hRJJAJHzwxsRLWT+Ip8gA4iF8lkBRopSQNKIFMdwAJv9cQs8AquACGMAsDJBkAdcEDXBY6SD0+n745NEbdZHTbvGKxk8SMIe8j8DzDQy1EamQSPMCNUfe9J7Y5cfzgpAuIKwQ0TMja3bCn7WOcq+UytPwWg1y6F76lXTumkjS0n3ukbXwG9nXNlLOUDRzVZhmKQY63qH7WmTeWfyypYKATMAdsPUArfiCXp994M5pzlF2SoEzIkm4MoH28oYmLdsBeOZ5VrkUaWkQFdWW7VAJ1AfdeYOoRMTecMHE0/h8ys0mcC+mRJAPUaoYG4kQbjCjzBxcVHZaOqmrhQwbeoy3Df6CPTeD3wxaOgYvJdwPns4XaSbm7EH3j1Md++JND+JbL1YDmlbxTNvLET6ibd74i1KqCnp0y8mXmZFrR0II94byRjlRaDAm/buNsFQG4qqkpXpsBq1Ai24+XTtjMQkT1j44zGT1zZD0wzcJVKjpNVk1CHcxb5bR64VxjdqggCLjrjGWxCRuMsrhGZCJXpUKutBoZmAiFB+0kfyj5iMLfC3pa2rVFIqMxdBYBI80n1kgAemJXs5r6nqI0xUGg/B1ZP3GFHNVix80yLfPr+eJsSAZGHxK8uQnGpjPT52zAYnURcXBJj5TfBiv7QqqqolS/UgXI+E2xX9KqREdMbHMsTJY9/hil8aN3EmTMw8yw8tzQJU1GDneD5YHp64iV+bGeuTJCaSAB23gzv8cJHjWMmcd8pntLq0Ewb4Q2BZQuc6Blv8bCZfi75us4KeGHooAffYKDPToSD64LcH5xo1l1VGCke6ALAdJ6zivfahxEu+XqCYemB8wv98K9LOmE0xsJ+U4UMPMc7jOYxniRPoLhHG6b61p7qAx2tq9J9cGNQAO5DSMVFyzzOAje7qqMinSd4/sMNtfi8VYMnqY/CLGPhjUQgQnAJ1Er20cz0Hp/wQRvGpVUYMVEBChkBpmSSLRFsVhwTg75nMUsvTjXVcIuqYBPUwCYG5MG2HL2pEVOIUS000amoLaZgamkxIDEAib9MXry/wALo06NH+GXLhQJJpqAHMQW8nU9b9xixBoCQOOTHcr7hfs5zmVoBXqZeo5JOp9bBAJ8qmAQp3O18LfGKNJmYZkKjqQimkD93701LR0Ak4ubijhbv5ywiFJuP0/TAjMUE0ktl1IAA0kggydoJ6ROFuguW4/t3KB4llQXOksb3J0+Y+gUkD5Yh18iyKCfmJEj5b4uvO06H38rSAaY8g6drDzfPCnxng+XJR1ar1hNKmbjfV+k40NqKfDZuVzGPMMHEuGa2BSiyd/JuZ7BrYzG8ok4jcO+1L2eVMjmKlamn/pajFlKC1MkyUaLKJnSdiLbjCHqt8b4+yM9/lv8Dj44PX54ZEiMPJdfw3ZiYA0H6MMA3pgu17ST+eJ3AvvfAfrga2/1whR/MY/Eqc3iQfMymsXO2NScbNsfjjmMNkp7zom2NS2Oje588cf749CjxzPVFanlAD7iqDPQlZP54UWfSSJ2wyZj/Lp/AfphYzHX44mwfbLepH16/T9od4DmAjKxFmMg+oG31OLA5ZziZrxCGk6RqsSB5hMfqcVxw3/8c/zfuMOvsm/zf/7/AO04M73PJrU95g4DQq5/h9LMHRRqU6xYippjTqIgtYHUAI6zGLP4JkqOXoImX+zpID5QTN5abk7kz88U/wC2XbJ/8Or/APIMWLyp/wDr6X/CX/sGCLEARQUFyIQz1YXJSqQN2B74A5mugDHWQCQTFj2BW9ze+CR+9/wj+uFrPe/l/wCTA5Wox6LqSc7mzpUp4hYKTvFyTBJJ7YjDiWbquF0K4iQkbx1tvgxlNk+f6HDJyz/n/wDK36rhGHKWbjUdlTgvKecq8noKZqZnLURUqQdOkHSBMTI94zePTGYcVxmLuInJORibn//Z"/>
          <p:cNvSpPr>
            <a:spLocks noChangeAspect="1" noChangeArrowheads="1"/>
          </p:cNvSpPr>
          <p:nvPr/>
        </p:nvSpPr>
        <p:spPr bwMode="auto">
          <a:xfrm>
            <a:off x="63500" y="-858838"/>
            <a:ext cx="1419225" cy="17621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sz="6600" dirty="0" smtClean="0">
                <a:solidFill>
                  <a:srgbClr val="FF0000"/>
                </a:solidFill>
              </a:rPr>
              <a:t>จัดทำโดย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h-TH" dirty="0" smtClean="0">
                <a:solidFill>
                  <a:srgbClr val="FF0000"/>
                </a:solidFill>
              </a:rPr>
              <a:t>เด็กชายภูวนนท์  แก้วแดง ม.2/9 เลขที่ 16</a:t>
            </a:r>
          </a:p>
          <a:p>
            <a:pPr algn="ctr"/>
            <a:r>
              <a:rPr lang="th-TH" dirty="0" smtClean="0">
                <a:solidFill>
                  <a:schemeClr val="accent3"/>
                </a:solidFill>
              </a:rPr>
              <a:t>เด็กชายภูตะวัน  อยู่สุขสวัสดิ์ ม.2/8 เลขที่ 18</a:t>
            </a:r>
            <a:endParaRPr lang="th-TH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ประวัติวันเข้าพรรษา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 descr="data:image/jpeg;base64,/9j/4AAQSkZJRgABAQAAAQABAAD/2wCEAAkGBhMSERMUExMWFRUWGSAYGBgYFx8eHxobHSAdHB8gHiAaHyYgHB0kHh4gHy8gJScpLCwsHR4xNTAqNSYrLCkBCQoKDgwOGg8PGi8kHiQ1LC4sLCwsKSwsLCwpLCwsLCksLCwsLCwsLCwsLCwsLCwsLCksLCksLCwsLCwsKSwpKf/AABEIALkAlQMBIgACEQEDEQH/xAAcAAACAgMBAQAAAAAAAAAAAAAFBgQHAAIDAQj/xABCEAACAQIEBAMFBgQEBQQDAAABAhEDIQAEEjEFBkFREyJhBzJxgZEjQlKhscEUctHhFTNi8HOCorLxJCWzwjQ1kv/EABkBAAMBAQEAAAAAAAAAAAAAAAIDBAEFAP/EACwRAAICAgEDAwMCBwAAAAAAAAECABEDIRIEMUETUXEiMoFhsRQjQpGhweH/2gAMAwEAAhEDEQA/AOXtR9qlRqtXK5dqlFKTaWqpILsNxIgooNrGSZ6YU877NM3QShXpKK4qqroqKSVlQ0MCN4PfvixeB+zVM9kMuM1mMy4BL01aFKKwQGmwMyAUJG0A7YsOjlqdJUQFFCrpUgwVC2AAPQCBucRNnv7f+RwFaM+b8klCtWCZlWptBS7aSItfX5ZG194xH4pmctSEUKcNddTOGZo+9C2XtbH0Bx7k3JZ1gcyniMqwKi2In+Xf5+uEbjXsMoEt/D5nQx91HUEfMiDgBlTuTqNskVUqHJ1j57FmcRv1mb97Tji2XYapXbcyCB22xY2W9lWZTM0YCuJk6wQmpRs3oT23xZee5M0ChVp0lJoyy0AiafEZSLxHlLb9rGCRitMit9pkxBHeUpyXk3qtUQt9iCviEuAvm93pNyANQiLYtDjPLlHO8PRqVFab0FNN1p7qyiy6hOoAkHqbm+IWS4Nl+G51qWYFNMvnkastUjS1GosE01bYKJnbth8qcZyeXpF6lSjYlwKbAsQSAGCoZYxEmMFVwZ8+UuSszVAK0iqhTDtZGK6vKrHckqwAPbEWvkWoUwTTC+IupSTMqbW7YtbLcy5vPZ90ylPw8i2k12KiwA8xVjZWZYWBPf1wuc/5hWzOXpUwrMG9zTIAJgKI+7F//GEtkKuF945EDKSZWdKtp23/ACj17468NyYqvp1MGPuhU1Se1iI+OGnifL9OjnIpUzUpaldVKyQp3MiQwBJE3mBj3nfJ5ahnEOXBQCmHIW8P8TfbpigCxcTe5C4pwrVUIVlAVAoPUIFgBlG3lUmR3xFp8Gmj4lKWAUCqdIADzq0reTA0yfXETKcQbxZJJnp8bWm4th34dlqlHL1ddB0p1So1m0au3rYD4YL07mcqio3C2peE9YALWpwh07SfKSSI/OcQc3RY1GC2M6bf2wb5g47VzFNKQSFU6VIFpgAXjfyjrGO2dzviEVFVQdN9O7EAXNriRtgVQsIeQgHU4ZzlKstKiwT31ljqAuDBWDfa+974I8IXM0Ky5hKgpkrpimxFvwsJhtgZPoYMRj1OL1J8MgaVAaR0MT9JgY5U6rASQIABhfug9sMGMXALGXrybzcmapMGYeJTgOdg0zDDtMGR3BxmKJVfw6h8D/TGYPgsHkZL5c9rGYy5AdgyREQIMCB6jYDD7wz2pZSuy66hpsRPn2naJv8AXFDlIpg3F+3zGNUO0d8cvJ0WNu2pWMh8z6fpc10AWHiIgEHXYAk97W+dsTqOYV4b7Nwd4IJ9DKmP0x8uf4m8DzsGUaRBI8tzfB7g3tBzFGrTZnlQRqlQRpHTb1vhDdI4WgbhBln0W1VIEkHe7W+WMo8QKlg8qAJiSQR3uJxXWT9rWWr0wrIRUJhliYExKE2PeDBwz5DMF0DhvFT7gRrkAnoTZh1H5YiY5MR7V8RgVWEg878F4hnR4KVMu1F2vqpkFV6GbliP9MHHflv2Q8PoUQKlJcxW3d2kSewWfKvSPrg/TrBxrMraev6EDGrE+VmJMH3lO1+vb4Ypw9aV+/Y94t8V9pNoVaVJCEpqg6KoAmLbAdsVrxfg/icQo1xSp0komWCOdTi5NoAWDGLCzVIOlx4gPWwPzjfFbc51q9JiyoY6tB/bHSx5MGZhvYkrh1FTpzb/AAlRZNiBC6Lafnvv0xU/EKLPVPhnVafev5ReZxL4rmqjk6zMG4GwxEy+TDOuuwmT30gFyfoPzxW9VUDGPM5ZWmocGdiLbSRfD9xHnnxKRplaZATUCdwB07b2xX7U9QEA6oLMO/X9P0xtTpVHsbQoQ/AX+s49dQityZm+NVHoLR+zWnTIKwl9bXmdyYxlTNwxAMqNo6xb6Y34bwOpU+yRS1QtqiQLAQLtYST3wYpeyjiR8MnLsocwZKkqJiWANu/WcDdQ+NwfluKEg6heenbtgtkMs7y4BWYAJ7do67Yan9m/8LTIZfFYxcDvEwMGxyjq8OlpKuOxA8s2+JAG/rj3OEccSDwyAtj5lDQLRJNvoJ+eMww8e4WcvXYMGYMBpAqBQABAubt+2MxvOD6cqHNUj4SvG8R8BAt/vriIydt8OXM1PTksmukAJRDsI3Z/dn4i+E6kxH64mxtzW4/KvFqnuZpaWZfw2J9Rv+eOSb4m8L4XUzFWnRpgs9VoA7k/7knBHPcqVMuo8YMlWWV6bKQVjYgmzKwm47YMmtxajkai8ZmQbzgpkOZ8zQV1p1CNTB56hl2Zexix7g4L8O9n+ZzKqaK65UOY6BiVOqY+UTIwY5n9kuYytGmwKVPKS5WxmWaADcmIGCKhhsQaIhnlD2vio3g5xUUuCvjrIneAVEwT3HpixOE8RpFYo1A8DcODt+KbnrijafsxzxprVNNQrCYLhSo2uDscDM/wrN5QwxencxDmJAmQRbriHN0CttdQly1+s+k3rkhYm48rTAPpf5Y5sBAEeUWvffpv+2KU5d4hxXQKqirXouCPNq2BuFb7pkfth34f7Q6VSKP+XWUAnWBpVtiCy/eBtaPgcQ5ujyDax6ZB5nTj/s7y1cs6M1Oo8md0n57HpY4rLmDl3M5aoUemdtxcFTbfti6cvmi6lmBEsRKlSLWJlfKwPqAfTGPRSopBTUDa94v07TjcfW5cR4vuoRwo2xKKyOXeGOgyV0r8yAf+kHG9Fo1HTHx6En87Ti56/J9F6JACq4tIBgdRtfC5xbgpoUVVqSlWa5A2tEmbi+Opg6vFm0Dv2kz42XfiJnDaIuSYnb0Av/TFocp8x+BlkDuINlmd7wBPTFe8UzenyqF0TfT8f7YHPxbUwWYFt+s3kfK+KitzFaXbzZzFTGSqlaiirotB22JkdRH5YqTinPOZqPRLV6StSUqjKNNmKgibnp+WBbcfosQaoeo17TAEEQP9UicBuK1EaoGVSqwosLbS0SSZk77YVZuo2hViGeN8y1nqE1KjVTMytxFhaRMWxmI+Q4stF3CsFDBTLrM2O1rAEn649xtT0audsuDw+i9pdaYAH4VRY+k4rurldKI345I/lB0z8zP0xYPHcuzZLJU18zPRJgCbErpj6R8sBK/KtcwdFkCrGpZ6RC6pvN/U4jw5AqkE+ZVlxM5BEEcuVatPN0GouEqawEYiQCbXHUX2xYXtWyGbHgHM1adQim/uJpEiJMGbkb9PQYUV5VziFaxyzgBpBsLg22uL4beP16+bprWem4imaZDLcnUCQPXe/oIxQ2RePeTLjYNLU5IRf8OyhgXopf5f3wUzLKBEA+n9MCuSssycOyatZhSWZ6dYxvxrMVEulxttef6YoWTnvBnG3ZrXb9I3k23xW3tPfVlKEnS6VG+JVlMT22H1wTX2gA12omohJJUC8avToTgVzvTZqVIVQBNRiYvA0k3+Qwxj9JExV+qWty3UpU8jlkWNJprYdSRqPa8nFbeyXLUv8T4oz6SqkhZEjzVCevWwwY4VxR1pU2KtCIgFrGwuO1hhS5LrlanESpgmrJ67s0YCtAz39UtHi7ohU0HFMatRCQAxPVgbEwO3bC1xbhf8Quparrp0udJgVIa6sFwJp8RdmLe/YkR1iwOCfDatUEi51GQI3AMz6YH0kJsiFZEh1mfLZrNvRr1NJYBVa6yWJIiTcKsX74hZrnEim1OqniGxXUdgwkg/PDHx2pR8ZxsZWbfiAYketiJ9cJvMfBNH2mr3qsD+QQAfW5wv0MbGwu4XIgd4vUKDNZiAxnYxvb8sTK3APEquysq7hNwNtIB+QGCnD+AjM6/Ar0qtZr6BYgTMibGOoGCVHkLNC1R1gC/r6D5dcOIMxeMXuD8qUqRNSs6VGUErTU/eGwn44FngFXxtFQLqZZBkMoUhbiOouIw81/Z3WgJTSTJJJbpMC/UiDOA1Tg4y3EqVCrU1AeSpBiCwBBFrgb/I4AkCgY0ASLkstSuK1NWiwMRMTfbtGPMPlDJ5SmNK1ww7ki/T9sZhnATOQijn8wRR4YymNFFZjce6ReepnEChn9DMWYkFj9es+mPOIoxylE9Yog/UxbpaMD8nkXZnLGO5J7XkDHHCgizOqTS8QIfo5sH33JXaJ92+9t7fqcHn5o1DeSBJMRcyQAOoHfAXhfAFaDUqwYkwImT0N+2DtDlPKhgxdwWFxqBgW2gXP748OB0BJmBGyY68A4gKOTNSo40qrVGmLAf+NvXFE828/wCbzVYt4tSnTYSqK2kaTMe7vbc3vOHXnnmPL0OHDIoajvUVWkmYXUGbUe5II0jtj3PcKyubahLqAGBUxaNIAQztO5HTFDZxiC35icXTnNyrxEXh/JtdqFPOKgqUQ2p1Q+cKjeYx123EnFue1mihy2VVFvVqkqYvHht19ZGJ/Ds26VVo+AGRkZtakaQRaSPWRIHcYh+05A4yMbU8wFjfdD167Rj2HK2RGcwcmMJkVYW4bQyw4dlatZgkUUEhtyFAIA+8bRip+WOYmy2azqUVH2peZgkefywDaQJF7XxafD+FU6mUpO138PQhMQm6yqxF8VPyty61Ti2bpE/5bNqMx7tQD95xbiKsFuSZAQSIf/xxy7O9Hyi4KQnujZrafoMMXA6+usEVGXVS1yRIBbzaQ0bgbjDBw3lRHplWhgx8xtc98FK/hZZVBIUN5QALmOvwA3wxmF6grfmKnMXAqZmq1QoNa6idlNlg9YO1sIPMFY6qoMlEDLT32Xt/zuPpi4mdayOhQGIbSRZoJIn8jivOJ8HLNWZ0A1CDHQsZkemDTc1idSuuFZh6DGtTcq6jylehbymPXSCPnglkfaLn8tpHi+KszpqgNPcSfNv6/LHvHeGKp8OmZJUbd9v3x4nAnd3YU9aKfKoBJjYWA3O+PG4IG480uZ6+cpMKVV6WkgGEVSWFyqmZIO2FfNZBjVyzkebWVkmT7rzPoI6/iw48ucHqrXSrmaC0KapCrUZYJI/DY6vXpjtx/ID+Io1KaU7s0RaGYeGs9CNz8QMJyOFF1HKt6lf+JS1MhzFIGmShV3CwQTIBaA15uCf0xmC/OfsrevWFbLuBrX7RTFmWFkabQf1nGY968E4YGr5lRk0O5ikT8lsD9PzwKzHE7HeJP1gR+f6YlcTpqMqdRm9GYMbpP5YlcD4RRYLrU6DcCeoMGTOOWOKgsZ2bZqUe045fiGumsGCvrHeww2cs8Lr5mIFpgPtHXrviNlOGUzVFGlTFzJbcAC5IPoDGHfJZjwmASBpAAHp2OEZM/paA7z3onLZ9pA4ryNl1fxq/ncAKLDoSZ+N98LOVzS+K1Ip18oM+71NgTIvfDdzDnpYODYbT9SuKuzHFWy/FadZSR4TiFnuJZT6HVBwGNfWcgnUeHPT4g1f6l0cocBzKM1SvWDIRppoEAgTMzJkRtt69MD/afFOllmI2zGowegpv/XB/j3MS0FYAgEQoO5k9IHrHyxTFTmKrmaj5epV8ZaRdw3csNMj6wPicdLiMeIqJx1c5cwJ95aPK+TqHKZWNjTudyCSbH4ThM5bT/wB94gqqSYfp1LqbxgpkOdPBIyZgFApJ1REAMQbdzf0xy5CcNxjO1Z1BjU83T3gcMxv9Ai327fmP2e46Muk+ExAt5YwtcRzLZnMI+kiBKA2gdZ+PbDhWzNISSBvcx6b40pmiSYVZ9AJw0MBFyJw7KEJ70mNK94ub94/TEXN8PYU2+9a1rm8RjdeNqaqotNwNJJMbyVA/InBF84oBkNYT7uCDVNIiXV5YQNqqBRJ8okdPlvjvlSaelaalQTIgQTEkjB7xlLEQDItKkReLSInAupxDQzPoiPdG+/Uxthy5R2inHmTsrwukUWpWIsS0Mw6kC5MYWfaBzNkqXgugp1mo1FYqh7B9IJFiNXrgpneIJmUfLmgzhoghTAOxYnsN4xXHHuX0y2SqlV3cIs7lSri4t1M7dcRNvvKU3HfhfMKMgdq6KKgV1toXSyj3VJkKCDvJJnGYq+hxCtWp0wyg+GgpgkdBMbC++MwJw/rDLkyFm8z9kFIAA0Re+2NcpxdlpLeApI+bA/vfGZzLg0KTxNob4gL/AFxxy76KYaFKqZg3kn5/LA0taEfbBu/iO/K+eIpM8eYiAwM7HaOnxxMyecqPVqKQBoUMb99WBPBGJptMSrRG0C06TNh6GcSOADTVrM0/aKqrLTOkyxsB0PbHKcAlyZ20tUWvML8brshUn741fkBiuuLUg+ZRAe4LfidhJP1j8sWD7SHAyVCqRIWoFWP5Tb1nFYVK2l1Y3K3+cj9htinpVJHISHqcykcD7y4n53yiZejUrMwqmgVlBcVwsah2byjzm23Y4R+GVaf+I0KdMKquQPL11XIY7z5e8dsRuJ8uO+TGa1QJDeGx0uUNtSg7ica8BqU/8Tyngq4XXIUmTsYv1N5x0DvCeXtOSBxzCveZzxmYztcARCqu2/lW57ycSeBZlqeXd2JpkVUUEdDDNe91JEH445e0MKOJZuANKhAPWEUT9b4iUc0v8BVQ9KlMme3n/rjADwX8TDt2PzLZ4bxEM1IVXD1CCkiQOhuBAjYT/TDJkeJAVNOgXNiD/wB2Kb5c46wIYrayao77X6mMONbjVXUrLRMBkUgOA0EjzFfqcA4IOopTfeWCGUlQpCn03/t1xx4rTfS3m3sPNEfOMAeBZWoWLVDpBYje5gnb9cHM9lYU+UPa8mbfDvgmFDcaBcSeJ8Yr03VVD6rquk6x2vG8TOCeQfNFhUJ0op0gVCFLfSZBwSNLwwp1FAEuLCJE7xvgNxlSyp4WbVBI1eJER3Fx/TA4nuxUxlAhDMcxOx0KpV5/CTLbXjpJwHz/AAKk4U5moD9oGiNOoiws14v2vjtl+MajNPMK2gjUylYjvYgfnjXjmfp1S6s6syGGOoMZEfh2+PrgSxIo3CFDtJlfiOVpqihUYQYiNgY/bGYVqnLtCB5tJuDLnf0IMHf88eYHj8xlxAzgIykAWgMPSYmfoMARVJWOk4Ofxv8A6asD2UfIRgKo3A2th+MEA3PZSLFe0ZuWOIaVqBzeSZMGLCD6XxH4dxljnaY1HSx0sTuS+5P5Y84WyLSgoWvLQYufdE/sJxF4zCMrU6Qp6SDqGq5EHribgpdhXeXHI64lN/bH7mLJV8zw/wAOlTaqaNQOdImwBG3UjeMCPZbwKnWcvVprUIeIcT0vY9ZOD3IPOCtTkLpdYDDYH4E2g9sNCZGm1Y5nLkKzGXSwDMLW7Ejr1xF6jY0OIxr41bL6o7Ef5id7TeXs1WzFJhTZqRAWnoEhFXppGxv88QuCcPNHOZNirKwlQCsa9QbT8CCIOLqy/EFpqC4Kztbb0JFpwF5oajUbKOD5lzKE/NXX5DHQ/iEbHxJ3XacxUYODWpUvtH4HUXOO8Hw3CAvFgQAsT+/rjfKUGpU63kBcMg0uLfhgg9IaZ69MW/winQrPmPERXioAAyggCFI3/lBwl5rl7/3Nxl/8gVKTVJJMabsAT02+G2CDjgATN4k5G1DVN6NOhQYUKRJUKApDQyhibDYCN5+8MCKXMGWRSAGOqoQGJkggD/pmRGHLiGTylCm1R6WmnTUm3+oiYE3JgDEDL8oZYrOgsrKunWoMReYEdDB+GMai1xQUgSbwOK9OSJU1GPyAgC3qZwbFC5BWALDzftiPwymtNNCIqAHZVgXHTEitmCq9JNu/5YfWoNGKPOHEXpqRRpBm6LIuf+a2BHDeD53MVabVaGWCKQxLAMT/AMqW+E4O8bylVaorGqPBYaHoFY1EizagZBwmcXqPRSu6GooRWJmVAY+7DagCZIHf4YWgJNQytbjvxLIZXLS70ssilgCxQKSzN5ZCnqY9MQqFHh1erTK0lFQrrOhQR5iD5wVJBIHWCMKWa4xVzFJtdJzFMoyWHmQKp1L75XUWIE6pAOBNDjiUKy60JqVqmpSajIgVTohu5gRFgBHWMU6PeLogWI1838t5Z3VUr0ssRLkalBbXpAPmJn3TceuMwoc48yqlVRl/AqqRLGtSV7nbTqBIEbgxcHGY36PEzi0UNUUH/wBUX77WxFUkja0R8MS2pMFAYi4so3gxBPaeg3OI+nT73+/7+nTCF8xzAiox5HMqKavGpgIURZSN2I+Pzxwzyagr1T1sp9dyx3+QwBSqyHUCR3Hp/XEteJqSupSY2BJgf774QcJBsSteqUrxMN1R48KohVH8oEfqcGeBZWirQtSSBcKzEW6xOFGpxSkIl2ZfwL5VHz3OJVPmRaatoWLQoGwPU2PbEz4HYUJfi6rErcmqWbR4loUiY73/AGPrjn/HljdlJVkeR21qNvgThAyXNPl0LLO34f74ZEpNTyWYc2qFQ1jJADAyPjB+mIR0rY3BaVPnwuhKR64JmQjZll+8FN+kal+sLPzGNuA1JrAQdix/1STBP0m+FnK5tgiKLGuqtbopJBY/AJPxODvA68tUa/2lQqI6qsL8osvzOKGsHc57LQJHmSOZ88pelSZQ4J1uvQkyFB9BuPWMb/xxaWa4VYCW0RGxGE2pwrO53O1KqgLRZ/K+remPKAI62/3OHrhPL1OirBm8SREdgBG072xbxrYM5pPitQxlGZgCYv0BtttjGUHVqJBiDMQRe1j+eIeU4kJ0mmBEEWi3ee+JWajzkwTEWmT6noMVYz9FmYykGoq8V43lqP2fhtUZ4hg6gs3aXtYeuOnE+FllAUVFpVKcOhhhIgjVokdIIvbArmnNlF+zincXqgQy9QhaxaJvbCtwz2o5ijUdKTK9IEqumgPPfyzezRKzfv1x4KG7TzNw0Z3IzNEMoRqdQrDBSC4RYioof39VhIlpEdsJj5GvUeoGpvKanZYdijQJM3YFmHmmBa8RgpzHz5XzOlm0MASCwTQwAbVp1A3BAFiCLm2Ax4u0moBGrWXBY6WFRrKb7AGI9cEAREM1nUIcL5bytekrnMxUkhxUqCmJBsVlW1KVj1BB9MeYD5/NUwU8NCvkBYAmNRkkjtIIt6DGY9U9GjLcthV8SoZJEA7DUYmJE2H3vpjjX4ExWABLQBb3QPiLD8z1wUfmPImilNqjPpUAjSfh6XG2JuvJqda0q/lvJqxFuxYgDHJ9TKO4M7pXEdCq+Yu0+UtSs12FMHVEiANzMEfXEHOcsVKdzTsbRucONHiTuM/4VNvAcAGGB0VCBItcqTvE4l5/mbhICh6bAkCQokzEwb4Nc2UNUQ2LFXaohNyxqEICX/DeRG8/Dc9rDE1+SCqyoDMolgW6noAN9PX1IGLFymbyLWo5PNn1Jqr/APbHRMrRSw4UsTJDeYk7ySQf1x5s7DuZ4YkIsL+0VOA8jmneoATvbcenx9fiemC3MmTIyeZif8oyR6wAoHYx8lVfxYYmWlo82QW593xI37BmGIfEMxKvT/gUTUPM3igkL1PWMILcyGLRo0OAFf2g/K1CuYp0Qs6cvRFhsADPykx88FeJzlssRTH2hinS7mo50jp+Nmb4KMQ+JcZy+VztOlUpNVc0hT0J3ZvvGRB2wx/w5PhrTyiUYKkO1VSVg7hRJJAJHzwxsRLWT+Ip8gA4iF8lkBRopSQNKIFMdwAJv9cQs8AquACGMAsDJBkAdcEDXBY6SD0+n745NEbdZHTbvGKxk8SMIe8j8DzDQy1EamQSPMCNUfe9J7Y5cfzgpAuIKwQ0TMja3bCn7WOcq+UytPwWg1y6F76lXTumkjS0n3ukbXwG9nXNlLOUDRzVZhmKQY63qH7WmTeWfyypYKATMAdsPUArfiCXp994M5pzlF2SoEzIkm4MoH28oYmLdsBeOZ5VrkUaWkQFdWW7VAJ1AfdeYOoRMTecMHE0/h8ys0mcC+mRJAPUaoYG4kQbjCjzBxcVHZaOqmrhQwbeoy3Df6CPTeD3wxaOgYvJdwPns4XaSbm7EH3j1Md++JND+JbL1YDmlbxTNvLET6ibd74i1KqCnp0y8mXmZFrR0II94byRjlRaDAm/buNsFQG4qqkpXpsBq1Ai24+XTtjMQkT1j44zGT1zZD0wzcJVKjpNVk1CHcxb5bR64VxjdqggCLjrjGWxCRuMsrhGZCJXpUKutBoZmAiFB+0kfyj5iMLfC3pa2rVFIqMxdBYBI80n1kgAemJXs5r6nqI0xUGg/B1ZP3GFHNVix80yLfPr+eJsSAZGHxK8uQnGpjPT52zAYnURcXBJj5TfBiv7QqqqolS/UgXI+E2xX9KqREdMbHMsTJY9/hil8aN3EmTMw8yw8tzQJU1GDneD5YHp64iV+bGeuTJCaSAB23gzv8cJHjWMmcd8pntLq0Ewb4Q2BZQuc6Blv8bCZfi75us4KeGHooAffYKDPToSD64LcH5xo1l1VGCke6ALAdJ6zivfahxEu+XqCYemB8wv98K9LOmE0xsJ+U4UMPMc7jOYxniRPoLhHG6b61p7qAx2tq9J9cGNQAO5DSMVFyzzOAje7qqMinSd4/sMNtfi8VYMnqY/CLGPhjUQgQnAJ1Er20cz0Hp/wQRvGpVUYMVEBChkBpmSSLRFsVhwTg75nMUsvTjXVcIuqYBPUwCYG5MG2HL2pEVOIUS000amoLaZgamkxIDEAib9MXry/wALo06NH+GXLhQJJpqAHMQW8nU9b9xixBoCQOOTHcr7hfs5zmVoBXqZeo5JOp9bBAJ8qmAQp3O18LfGKNJmYZkKjqQimkD93701LR0Ak4ubijhbv5ywiFJuP0/TAjMUE0ktl1IAA0kggydoJ6ROFuguW4/t3KB4llQXOksb3J0+Y+gUkD5Yh18iyKCfmJEj5b4uvO06H38rSAaY8g6drDzfPCnxng+XJR1ar1hNKmbjfV+k40NqKfDZuVzGPMMHEuGa2BSiyd/JuZ7BrYzG8ok4jcO+1L2eVMjmKlamn/pajFlKC1MkyUaLKJnSdiLbjCHqt8b4+yM9/lv8Dj44PX54ZEiMPJdfw3ZiYA0H6MMA3pgu17ST+eJ3AvvfAfrga2/1whR/MY/Eqc3iQfMymsXO2NScbNsfjjmMNkp7zom2NS2Oje588cf749CjxzPVFanlAD7iqDPQlZP54UWfSSJ2wyZj/Lp/AfphYzHX44mwfbLepH16/T9od4DmAjKxFmMg+oG31OLA5ZziZrxCGk6RqsSB5hMfqcVxw3/8c/zfuMOvsm/zf/7/AO04M73PJrU95g4DQq5/h9LMHRRqU6xYippjTqIgtYHUAI6zGLP4JkqOXoImX+zpID5QTN5abk7kz88U/wC2XbJ/8Or/APIMWLyp/wDr6X/CX/sGCLEARQUFyIQz1YXJSqQN2B74A5mugDHWQCQTFj2BW9ze+CR+9/wj+uFrPe/l/wCTA5Wox6LqSc7mzpUp4hYKTvFyTBJJ7YjDiWbquF0K4iQkbx1tvgxlNk+f6HDJyz/n/wDK36rhGHKWbjUdlTgvKecq8noKZqZnLURUqQdOkHSBMTI94zePTGYcVxmLuInJORibn//Z"/>
          <p:cNvSpPr>
            <a:spLocks noChangeAspect="1" noChangeArrowheads="1"/>
          </p:cNvSpPr>
          <p:nvPr/>
        </p:nvSpPr>
        <p:spPr bwMode="auto">
          <a:xfrm>
            <a:off x="63500" y="-858838"/>
            <a:ext cx="1419225" cy="17621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0" name="AutoShape 4" descr="data:image/jpeg;base64,/9j/4AAQSkZJRgABAQAAAQABAAD/2wCEAAkGBhMSERMUExMWFRUWGSAYGBgYFx8eHxobHSAdHB8gHiAaHyYgHB0kHh4gHy8gJScpLCwsHR4xNTAqNSYrLCkBCQoKDgwOGg8PGi8kHiQ1LC4sLCwsKSwsLCwpLCwsLCksLCwsLCwsLCwsLCwsLCwsLCksLCksLCwsLCwsKSwpKf/AABEIALkAlQMBIgACEQEDEQH/xAAcAAACAgMBAQAAAAAAAAAAAAAFBgQHAAIDAQj/xABCEAACAQIEBAMFBgQEBQQDAAABAhEDIQAEEjEFBkFREyJhBzJxgZEjQlKhscEUctHhFTNi8HOCorLxJCWzwjQ1kv/EABkBAAMBAQEAAAAAAAAAAAAAAAIDBAEFAP/EACwRAAICAgEDAwMCBwAAAAAAAAECABEDIRIEMUETUXEiMoFhsRQjQpGhweH/2gAMAwEAAhEDEQA/AOXtR9qlRqtXK5dqlFKTaWqpILsNxIgooNrGSZ6YU877NM3QShXpKK4qqroqKSVlQ0MCN4PfvixeB+zVM9kMuM1mMy4BL01aFKKwQGmwMyAUJG0A7YsOjlqdJUQFFCrpUgwVC2AAPQCBucRNnv7f+RwFaM+b8klCtWCZlWptBS7aSItfX5ZG194xH4pmctSEUKcNddTOGZo+9C2XtbH0Bx7k3JZ1gcyniMqwKi2In+Xf5+uEbjXsMoEt/D5nQx91HUEfMiDgBlTuTqNskVUqHJ1j57FmcRv1mb97Tji2XYapXbcyCB22xY2W9lWZTM0YCuJk6wQmpRs3oT23xZee5M0ChVp0lJoyy0AiafEZSLxHlLb9rGCRitMit9pkxBHeUpyXk3qtUQt9iCviEuAvm93pNyANQiLYtDjPLlHO8PRqVFab0FNN1p7qyiy6hOoAkHqbm+IWS4Nl+G51qWYFNMvnkastUjS1GosE01bYKJnbth8qcZyeXpF6lSjYlwKbAsQSAGCoZYxEmMFVwZ8+UuSszVAK0iqhTDtZGK6vKrHckqwAPbEWvkWoUwTTC+IupSTMqbW7YtbLcy5vPZ90ylPw8i2k12KiwA8xVjZWZYWBPf1wuc/5hWzOXpUwrMG9zTIAJgKI+7F//GEtkKuF945EDKSZWdKtp23/ACj17468NyYqvp1MGPuhU1Se1iI+OGnifL9OjnIpUzUpaldVKyQp3MiQwBJE3mBj3nfJ5ahnEOXBQCmHIW8P8TfbpigCxcTe5C4pwrVUIVlAVAoPUIFgBlG3lUmR3xFp8Gmj4lKWAUCqdIADzq0reTA0yfXETKcQbxZJJnp8bWm4th34dlqlHL1ddB0p1So1m0au3rYD4YL07mcqio3C2peE9YALWpwh07SfKSSI/OcQc3RY1GC2M6bf2wb5g47VzFNKQSFU6VIFpgAXjfyjrGO2dzviEVFVQdN9O7EAXNriRtgVQsIeQgHU4ZzlKstKiwT31ljqAuDBWDfa+974I8IXM0Ky5hKgpkrpimxFvwsJhtgZPoYMRj1OL1J8MgaVAaR0MT9JgY5U6rASQIABhfug9sMGMXALGXrybzcmapMGYeJTgOdg0zDDtMGR3BxmKJVfw6h8D/TGYPgsHkZL5c9rGYy5AdgyREQIMCB6jYDD7wz2pZSuy66hpsRPn2naJv8AXFDlIpg3F+3zGNUO0d8cvJ0WNu2pWMh8z6fpc10AWHiIgEHXYAk97W+dsTqOYV4b7Nwd4IJ9DKmP0x8uf4m8DzsGUaRBI8tzfB7g3tBzFGrTZnlQRqlQRpHTb1vhDdI4WgbhBln0W1VIEkHe7W+WMo8QKlg8qAJiSQR3uJxXWT9rWWr0wrIRUJhliYExKE2PeDBwz5DMF0DhvFT7gRrkAnoTZh1H5YiY5MR7V8RgVWEg878F4hnR4KVMu1F2vqpkFV6GbliP9MHHflv2Q8PoUQKlJcxW3d2kSewWfKvSPrg/TrBxrMraev6EDGrE+VmJMH3lO1+vb4Ypw9aV+/Y94t8V9pNoVaVJCEpqg6KoAmLbAdsVrxfg/icQo1xSp0komWCOdTi5NoAWDGLCzVIOlx4gPWwPzjfFbc51q9JiyoY6tB/bHSx5MGZhvYkrh1FTpzb/AAlRZNiBC6Lafnvv0xU/EKLPVPhnVafev5ReZxL4rmqjk6zMG4GwxEy+TDOuuwmT30gFyfoPzxW9VUDGPM5ZWmocGdiLbSRfD9xHnnxKRplaZATUCdwB07b2xX7U9QEA6oLMO/X9P0xtTpVHsbQoQ/AX+s49dQityZm+NVHoLR+zWnTIKwl9bXmdyYxlTNwxAMqNo6xb6Y34bwOpU+yRS1QtqiQLAQLtYST3wYpeyjiR8MnLsocwZKkqJiWANu/WcDdQ+NwfluKEg6heenbtgtkMs7y4BWYAJ7do67Yan9m/8LTIZfFYxcDvEwMGxyjq8OlpKuOxA8s2+JAG/rj3OEccSDwyAtj5lDQLRJNvoJ+eMww8e4WcvXYMGYMBpAqBQABAubt+2MxvOD6cqHNUj4SvG8R8BAt/vriIydt8OXM1PTksmukAJRDsI3Z/dn4i+E6kxH64mxtzW4/KvFqnuZpaWZfw2J9Rv+eOSb4m8L4XUzFWnRpgs9VoA7k/7knBHPcqVMuo8YMlWWV6bKQVjYgmzKwm47YMmtxajkai8ZmQbzgpkOZ8zQV1p1CNTB56hl2Zexix7g4L8O9n+ZzKqaK65UOY6BiVOqY+UTIwY5n9kuYytGmwKVPKS5WxmWaADcmIGCKhhsQaIhnlD2vio3g5xUUuCvjrIneAVEwT3HpixOE8RpFYo1A8DcODt+KbnrijafsxzxprVNNQrCYLhSo2uDscDM/wrN5QwxencxDmJAmQRbriHN0CttdQly1+s+k3rkhYm48rTAPpf5Y5sBAEeUWvffpv+2KU5d4hxXQKqirXouCPNq2BuFb7pkfth34f7Q6VSKP+XWUAnWBpVtiCy/eBtaPgcQ5ujyDax6ZB5nTj/s7y1cs6M1Oo8md0n57HpY4rLmDl3M5aoUemdtxcFTbfti6cvmi6lmBEsRKlSLWJlfKwPqAfTGPRSopBTUDa94v07TjcfW5cR4vuoRwo2xKKyOXeGOgyV0r8yAf+kHG9Fo1HTHx6En87Ti56/J9F6JACq4tIBgdRtfC5xbgpoUVVqSlWa5A2tEmbi+Opg6vFm0Dv2kz42XfiJnDaIuSYnb0Av/TFocp8x+BlkDuINlmd7wBPTFe8UzenyqF0TfT8f7YHPxbUwWYFt+s3kfK+KitzFaXbzZzFTGSqlaiirotB22JkdRH5YqTinPOZqPRLV6StSUqjKNNmKgibnp+WBbcfosQaoeo17TAEEQP9UicBuK1EaoGVSqwosLbS0SSZk77YVZuo2hViGeN8y1nqE1KjVTMytxFhaRMWxmI+Q4stF3CsFDBTLrM2O1rAEn649xtT0audsuDw+i9pdaYAH4VRY+k4rurldKI345I/lB0z8zP0xYPHcuzZLJU18zPRJgCbErpj6R8sBK/KtcwdFkCrGpZ6RC6pvN/U4jw5AqkE+ZVlxM5BEEcuVatPN0GouEqawEYiQCbXHUX2xYXtWyGbHgHM1adQim/uJpEiJMGbkb9PQYUV5VziFaxyzgBpBsLg22uL4beP16+bprWem4imaZDLcnUCQPXe/oIxQ2RePeTLjYNLU5IRf8OyhgXopf5f3wUzLKBEA+n9MCuSssycOyatZhSWZ6dYxvxrMVEulxttef6YoWTnvBnG3ZrXb9I3k23xW3tPfVlKEnS6VG+JVlMT22H1wTX2gA12omohJJUC8avToTgVzvTZqVIVQBNRiYvA0k3+Qwxj9JExV+qWty3UpU8jlkWNJprYdSRqPa8nFbeyXLUv8T4oz6SqkhZEjzVCevWwwY4VxR1pU2KtCIgFrGwuO1hhS5LrlanESpgmrJ67s0YCtAz39UtHi7ohU0HFMatRCQAxPVgbEwO3bC1xbhf8Quparrp0udJgVIa6sFwJp8RdmLe/YkR1iwOCfDatUEi51GQI3AMz6YH0kJsiFZEh1mfLZrNvRr1NJYBVa6yWJIiTcKsX74hZrnEim1OqniGxXUdgwkg/PDHx2pR8ZxsZWbfiAYketiJ9cJvMfBNH2mr3qsD+QQAfW5wv0MbGwu4XIgd4vUKDNZiAxnYxvb8sTK3APEquysq7hNwNtIB+QGCnD+AjM6/Ar0qtZr6BYgTMibGOoGCVHkLNC1R1gC/r6D5dcOIMxeMXuD8qUqRNSs6VGUErTU/eGwn44FngFXxtFQLqZZBkMoUhbiOouIw81/Z3WgJTSTJJJbpMC/UiDOA1Tg4y3EqVCrU1AeSpBiCwBBFrgb/I4AkCgY0ASLkstSuK1NWiwMRMTfbtGPMPlDJ5SmNK1ww7ki/T9sZhnATOQijn8wRR4YymNFFZjce6ReepnEChn9DMWYkFj9es+mPOIoxylE9Yog/UxbpaMD8nkXZnLGO5J7XkDHHCgizOqTS8QIfo5sH33JXaJ92+9t7fqcHn5o1DeSBJMRcyQAOoHfAXhfAFaDUqwYkwImT0N+2DtDlPKhgxdwWFxqBgW2gXP748OB0BJmBGyY68A4gKOTNSo40qrVGmLAf+NvXFE828/wCbzVYt4tSnTYSqK2kaTMe7vbc3vOHXnnmPL0OHDIoajvUVWkmYXUGbUe5II0jtj3PcKyubahLqAGBUxaNIAQztO5HTFDZxiC35icXTnNyrxEXh/JtdqFPOKgqUQ2p1Q+cKjeYx123EnFue1mihy2VVFvVqkqYvHht19ZGJ/Ds26VVo+AGRkZtakaQRaSPWRIHcYh+05A4yMbU8wFjfdD167Rj2HK2RGcwcmMJkVYW4bQyw4dlatZgkUUEhtyFAIA+8bRip+WOYmy2azqUVH2peZgkefywDaQJF7XxafD+FU6mUpO138PQhMQm6yqxF8VPyty61Ti2bpE/5bNqMx7tQD95xbiKsFuSZAQSIf/xxy7O9Hyi4KQnujZrafoMMXA6+usEVGXVS1yRIBbzaQ0bgbjDBw3lRHplWhgx8xtc98FK/hZZVBIUN5QALmOvwA3wxmF6grfmKnMXAqZmq1QoNa6idlNlg9YO1sIPMFY6qoMlEDLT32Xt/zuPpi4mdayOhQGIbSRZoJIn8jivOJ8HLNWZ0A1CDHQsZkemDTc1idSuuFZh6DGtTcq6jylehbymPXSCPnglkfaLn8tpHi+KszpqgNPcSfNv6/LHvHeGKp8OmZJUbd9v3x4nAnd3YU9aKfKoBJjYWA3O+PG4IG480uZ6+cpMKVV6WkgGEVSWFyqmZIO2FfNZBjVyzkebWVkmT7rzPoI6/iw48ucHqrXSrmaC0KapCrUZYJI/DY6vXpjtx/ID+Io1KaU7s0RaGYeGs9CNz8QMJyOFF1HKt6lf+JS1MhzFIGmShV3CwQTIBaA15uCf0xmC/OfsrevWFbLuBrX7RTFmWFkabQf1nGY968E4YGr5lRk0O5ikT8lsD9PzwKzHE7HeJP1gR+f6YlcTpqMqdRm9GYMbpP5YlcD4RRYLrU6DcCeoMGTOOWOKgsZ2bZqUe045fiGumsGCvrHeww2cs8Lr5mIFpgPtHXrviNlOGUzVFGlTFzJbcAC5IPoDGHfJZjwmASBpAAHp2OEZM/paA7z3onLZ9pA4ryNl1fxq/ncAKLDoSZ+N98LOVzS+K1Ip18oM+71NgTIvfDdzDnpYODYbT9SuKuzHFWy/FadZSR4TiFnuJZT6HVBwGNfWcgnUeHPT4g1f6l0cocBzKM1SvWDIRppoEAgTMzJkRtt69MD/afFOllmI2zGowegpv/XB/j3MS0FYAgEQoO5k9IHrHyxTFTmKrmaj5epV8ZaRdw3csNMj6wPicdLiMeIqJx1c5cwJ95aPK+TqHKZWNjTudyCSbH4ThM5bT/wB94gqqSYfp1LqbxgpkOdPBIyZgFApJ1REAMQbdzf0xy5CcNxjO1Z1BjU83T3gcMxv9Ai327fmP2e46Muk+ExAt5YwtcRzLZnMI+kiBKA2gdZ+PbDhWzNISSBvcx6b40pmiSYVZ9AJw0MBFyJw7KEJ70mNK94ub94/TEXN8PYU2+9a1rm8RjdeNqaqotNwNJJMbyVA/InBF84oBkNYT7uCDVNIiXV5YQNqqBRJ8okdPlvjvlSaelaalQTIgQTEkjB7xlLEQDItKkReLSInAupxDQzPoiPdG+/Uxthy5R2inHmTsrwukUWpWIsS0Mw6kC5MYWfaBzNkqXgugp1mo1FYqh7B9IJFiNXrgpneIJmUfLmgzhoghTAOxYnsN4xXHHuX0y2SqlV3cIs7lSri4t1M7dcRNvvKU3HfhfMKMgdq6KKgV1toXSyj3VJkKCDvJJnGYq+hxCtWp0wyg+GgpgkdBMbC++MwJw/rDLkyFm8z9kFIAA0Re+2NcpxdlpLeApI+bA/vfGZzLg0KTxNob4gL/AFxxy76KYaFKqZg3kn5/LA0taEfbBu/iO/K+eIpM8eYiAwM7HaOnxxMyecqPVqKQBoUMb99WBPBGJptMSrRG0C06TNh6GcSOADTVrM0/aKqrLTOkyxsB0PbHKcAlyZ20tUWvML8brshUn741fkBiuuLUg+ZRAe4LfidhJP1j8sWD7SHAyVCqRIWoFWP5Tb1nFYVK2l1Y3K3+cj9htinpVJHISHqcykcD7y4n53yiZejUrMwqmgVlBcVwsah2byjzm23Y4R+GVaf+I0KdMKquQPL11XIY7z5e8dsRuJ8uO+TGa1QJDeGx0uUNtSg7ica8BqU/8Tyngq4XXIUmTsYv1N5x0DvCeXtOSBxzCveZzxmYztcARCqu2/lW57ycSeBZlqeXd2JpkVUUEdDDNe91JEH445e0MKOJZuANKhAPWEUT9b4iUc0v8BVQ9KlMme3n/rjADwX8TDt2PzLZ4bxEM1IVXD1CCkiQOhuBAjYT/TDJkeJAVNOgXNiD/wB2Kb5c46wIYrayao77X6mMONbjVXUrLRMBkUgOA0EjzFfqcA4IOopTfeWCGUlQpCn03/t1xx4rTfS3m3sPNEfOMAeBZWoWLVDpBYje5gnb9cHM9lYU+UPa8mbfDvgmFDcaBcSeJ8Yr03VVD6rquk6x2vG8TOCeQfNFhUJ0op0gVCFLfSZBwSNLwwp1FAEuLCJE7xvgNxlSyp4WbVBI1eJER3Fx/TA4nuxUxlAhDMcxOx0KpV5/CTLbXjpJwHz/AAKk4U5moD9oGiNOoiws14v2vjtl+MajNPMK2gjUylYjvYgfnjXjmfp1S6s6syGGOoMZEfh2+PrgSxIo3CFDtJlfiOVpqihUYQYiNgY/bGYVqnLtCB5tJuDLnf0IMHf88eYHj8xlxAzgIykAWgMPSYmfoMARVJWOk4Ofxv8A6asD2UfIRgKo3A2th+MEA3PZSLFe0ZuWOIaVqBzeSZMGLCD6XxH4dxljnaY1HSx0sTuS+5P5Y84WyLSgoWvLQYufdE/sJxF4zCMrU6Qp6SDqGq5EHribgpdhXeXHI64lN/bH7mLJV8zw/wAOlTaqaNQOdImwBG3UjeMCPZbwKnWcvVprUIeIcT0vY9ZOD3IPOCtTkLpdYDDYH4E2g9sNCZGm1Y5nLkKzGXSwDMLW7Ejr1xF6jY0OIxr41bL6o7Ef5id7TeXs1WzFJhTZqRAWnoEhFXppGxv88QuCcPNHOZNirKwlQCsa9QbT8CCIOLqy/EFpqC4Kztbb0JFpwF5oajUbKOD5lzKE/NXX5DHQ/iEbHxJ3XacxUYODWpUvtH4HUXOO8Hw3CAvFgQAsT+/rjfKUGpU63kBcMg0uLfhgg9IaZ69MW/winQrPmPERXioAAyggCFI3/lBwl5rl7/3Nxl/8gVKTVJJMabsAT02+G2CDjgATN4k5G1DVN6NOhQYUKRJUKApDQyhibDYCN5+8MCKXMGWRSAGOqoQGJkggD/pmRGHLiGTylCm1R6WmnTUm3+oiYE3JgDEDL8oZYrOgsrKunWoMReYEdDB+GMai1xQUgSbwOK9OSJU1GPyAgC3qZwbFC5BWALDzftiPwymtNNCIqAHZVgXHTEitmCq9JNu/5YfWoNGKPOHEXpqRRpBm6LIuf+a2BHDeD53MVabVaGWCKQxLAMT/AMqW+E4O8bylVaorGqPBYaHoFY1EizagZBwmcXqPRSu6GooRWJmVAY+7DagCZIHf4YWgJNQytbjvxLIZXLS70ssilgCxQKSzN5ZCnqY9MQqFHh1erTK0lFQrrOhQR5iD5wVJBIHWCMKWa4xVzFJtdJzFMoyWHmQKp1L75XUWIE6pAOBNDjiUKy60JqVqmpSajIgVTohu5gRFgBHWMU6PeLogWI1838t5Z3VUr0ssRLkalBbXpAPmJn3TceuMwoc48yqlVRl/AqqRLGtSV7nbTqBIEbgxcHGY36PEzi0UNUUH/wBUX77WxFUkja0R8MS2pMFAYi4so3gxBPaeg3OI+nT73+/7+nTCF8xzAiox5HMqKavGpgIURZSN2I+Pzxwzyagr1T1sp9dyx3+QwBSqyHUCR3Hp/XEteJqSupSY2BJgf774QcJBsSteqUrxMN1R48KohVH8oEfqcGeBZWirQtSSBcKzEW6xOFGpxSkIl2ZfwL5VHz3OJVPmRaatoWLQoGwPU2PbEz4HYUJfi6rErcmqWbR4loUiY73/AGPrjn/HljdlJVkeR21qNvgThAyXNPl0LLO34f74ZEpNTyWYc2qFQ1jJADAyPjB+mIR0rY3BaVPnwuhKR64JmQjZll+8FN+kal+sLPzGNuA1JrAQdix/1STBP0m+FnK5tgiKLGuqtbopJBY/AJPxODvA68tUa/2lQqI6qsL8osvzOKGsHc57LQJHmSOZ88pelSZQ4J1uvQkyFB9BuPWMb/xxaWa4VYCW0RGxGE2pwrO53O1KqgLRZ/K+remPKAI62/3OHrhPL1OirBm8SREdgBG072xbxrYM5pPitQxlGZgCYv0BtttjGUHVqJBiDMQRe1j+eIeU4kJ0mmBEEWi3ee+JWajzkwTEWmT6noMVYz9FmYykGoq8V43lqP2fhtUZ4hg6gs3aXtYeuOnE+FllAUVFpVKcOhhhIgjVokdIIvbArmnNlF+zincXqgQy9QhaxaJvbCtwz2o5ijUdKTK9IEqumgPPfyzezRKzfv1x4KG7TzNw0Z3IzNEMoRqdQrDBSC4RYioof39VhIlpEdsJj5GvUeoGpvKanZYdijQJM3YFmHmmBa8RgpzHz5XzOlm0MASCwTQwAbVp1A3BAFiCLm2Ax4u0moBGrWXBY6WFRrKb7AGI9cEAREM1nUIcL5bytekrnMxUkhxUqCmJBsVlW1KVj1BB9MeYD5/NUwU8NCvkBYAmNRkkjtIIt6DGY9U9GjLcthV8SoZJEA7DUYmJE2H3vpjjX4ExWABLQBb3QPiLD8z1wUfmPImilNqjPpUAjSfh6XG2JuvJqda0q/lvJqxFuxYgDHJ9TKO4M7pXEdCq+Yu0+UtSs12FMHVEiANzMEfXEHOcsVKdzTsbRucONHiTuM/4VNvAcAGGB0VCBItcqTvE4l5/mbhICh6bAkCQokzEwb4Nc2UNUQ2LFXaohNyxqEICX/DeRG8/Dc9rDE1+SCqyoDMolgW6noAN9PX1IGLFymbyLWo5PNn1Jqr/APbHRMrRSw4UsTJDeYk7ySQf1x5s7DuZ4YkIsL+0VOA8jmneoATvbcenx9fiemC3MmTIyeZif8oyR6wAoHYx8lVfxYYmWlo82QW593xI37BmGIfEMxKvT/gUTUPM3igkL1PWMILcyGLRo0OAFf2g/K1CuYp0Qs6cvRFhsADPykx88FeJzlssRTH2hinS7mo50jp+Nmb4KMQ+JcZy+VztOlUpNVc0hT0J3ZvvGRB2wx/w5PhrTyiUYKkO1VSVg7hRJJAJHzwxsRLWT+Ip8gA4iF8lkBRopSQNKIFMdwAJv9cQs8AquACGMAsDJBkAdcEDXBY6SD0+n745NEbdZHTbvGKxk8SMIe8j8DzDQy1EamQSPMCNUfe9J7Y5cfzgpAuIKwQ0TMja3bCn7WOcq+UytPwWg1y6F76lXTumkjS0n3ukbXwG9nXNlLOUDRzVZhmKQY63qH7WmTeWfyypYKATMAdsPUArfiCXp994M5pzlF2SoEzIkm4MoH28oYmLdsBeOZ5VrkUaWkQFdWW7VAJ1AfdeYOoRMTecMHE0/h8ys0mcC+mRJAPUaoYG4kQbjCjzBxcVHZaOqmrhQwbeoy3Df6CPTeD3wxaOgYvJdwPns4XaSbm7EH3j1Md++JND+JbL1YDmlbxTNvLET6ibd74i1KqCnp0y8mXmZFrR0II94byRjlRaDAm/buNsFQG4qqkpXpsBq1Ai24+XTtjMQkT1j44zGT1zZD0wzcJVKjpNVk1CHcxb5bR64VxjdqggCLjrjGWxCRuMsrhGZCJXpUKutBoZmAiFB+0kfyj5iMLfC3pa2rVFIqMxdBYBI80n1kgAemJXs5r6nqI0xUGg/B1ZP3GFHNVix80yLfPr+eJsSAZGHxK8uQnGpjPT52zAYnURcXBJj5TfBiv7QqqqolS/UgXI+E2xX9KqREdMbHMsTJY9/hil8aN3EmTMw8yw8tzQJU1GDneD5YHp64iV+bGeuTJCaSAB23gzv8cJHjWMmcd8pntLq0Ewb4Q2BZQuc6Blv8bCZfi75us4KeGHooAffYKDPToSD64LcH5xo1l1VGCke6ALAdJ6zivfahxEu+XqCYemB8wv98K9LOmE0xsJ+U4UMPMc7jOYxniRPoLhHG6b61p7qAx2tq9J9cGNQAO5DSMVFyzzOAje7qqMinSd4/sMNtfi8VYMnqY/CLGPhjUQgQnAJ1Er20cz0Hp/wQRvGpVUYMVEBChkBpmSSLRFsVhwTg75nMUsvTjXVcIuqYBPUwCYG5MG2HL2pEVOIUS000amoLaZgamkxIDEAib9MXry/wALo06NH+GXLhQJJpqAHMQW8nU9b9xixBoCQOOTHcr7hfs5zmVoBXqZeo5JOp9bBAJ8qmAQp3O18LfGKNJmYZkKjqQimkD93701LR0Ak4ubijhbv5ywiFJuP0/TAjMUE0ktl1IAA0kggydoJ6ROFuguW4/t3KB4llQXOksb3J0+Y+gUkD5Yh18iyKCfmJEj5b4uvO06H38rSAaY8g6drDzfPCnxng+XJR1ar1hNKmbjfV+k40NqKfDZuVzGPMMHEuGa2BSiyd/JuZ7BrYzG8ok4jcO+1L2eVMjmKlamn/pajFlKC1MkyUaLKJnSdiLbjCHqt8b4+yM9/lv8Dj44PX54ZEiMPJdfw3ZiYA0H6MMA3pgu17ST+eJ3AvvfAfrga2/1whR/MY/Eqc3iQfMymsXO2NScbNsfjjmMNkp7zom2NS2Oje588cf749CjxzPVFanlAD7iqDPQlZP54UWfSSJ2wyZj/Lp/AfphYzHX44mwfbLepH16/T9od4DmAjKxFmMg+oG31OLA5ZziZrxCGk6RqsSB5hMfqcVxw3/8c/zfuMOvsm/zf/7/AO04M73PJrU95g4DQq5/h9LMHRRqU6xYippjTqIgtYHUAI6zGLP4JkqOXoImX+zpID5QTN5abk7kz88U/wC2XbJ/8Or/APIMWLyp/wDr6X/CX/sGCLEARQUFyIQz1YXJSqQN2B74A5mugDHWQCQTFj2BW9ze+CR+9/wj+uFrPe/l/wCTA5Wox6LqSc7mzpUp4hYKTvFyTBJJ7YjDiWbquF0K4iQkbx1tvgxlNk+f6HDJyz/n/wDK36rhGHKWbjUdlTgvKecq8noKZqZnLURUqQdOkHSBMTI94zePTGYcVxmLuInJORibn//Z"/>
          <p:cNvSpPr>
            <a:spLocks noChangeAspect="1" noChangeArrowheads="1"/>
          </p:cNvSpPr>
          <p:nvPr/>
        </p:nvSpPr>
        <p:spPr bwMode="auto">
          <a:xfrm>
            <a:off x="63500" y="-858838"/>
            <a:ext cx="1419225" cy="17621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2" name="AutoShape 6" descr="data:image/jpeg;base64,/9j/4AAQSkZJRgABAQAAAQABAAD/2wCEAAkGBhMSERMUExMWFRUWGSAYGBgYFx8eHxobHSAdHB8gHiAaHyYgHB0kHh4gHy8gJScpLCwsHR4xNTAqNSYrLCkBCQoKDgwOGg8PGi8kHiQ1LC4sLCwsKSwsLCwpLCwsLCksLCwsLCwsLCwsLCwsLCwsLCksLCksLCwsLCwsKSwpKf/AABEIALkAlQMBIgACEQEDEQH/xAAcAAACAgMBAQAAAAAAAAAAAAAFBgQHAAIDAQj/xABCEAACAQIEBAMFBgQEBQQDAAABAhEDIQAEEjEFBkFREyJhBzJxgZEjQlKhscEUctHhFTNi8HOCorLxJCWzwjQ1kv/EABkBAAMBAQEAAAAAAAAAAAAAAAIDBAEFAP/EACwRAAICAgEDAwMCBwAAAAAAAAECABEDIRIEMUETUXEiMoFhsRQjQpGhweH/2gAMAwEAAhEDEQA/AOXtR9qlRqtXK5dqlFKTaWqpILsNxIgooNrGSZ6YU877NM3QShXpKK4qqroqKSVlQ0MCN4PfvixeB+zVM9kMuM1mMy4BL01aFKKwQGmwMyAUJG0A7YsOjlqdJUQFFCrpUgwVC2AAPQCBucRNnv7f+RwFaM+b8klCtWCZlWptBS7aSItfX5ZG194xH4pmctSEUKcNddTOGZo+9C2XtbH0Bx7k3JZ1gcyniMqwKi2In+Xf5+uEbjXsMoEt/D5nQx91HUEfMiDgBlTuTqNskVUqHJ1j57FmcRv1mb97Tji2XYapXbcyCB22xY2W9lWZTM0YCuJk6wQmpRs3oT23xZee5M0ChVp0lJoyy0AiafEZSLxHlLb9rGCRitMit9pkxBHeUpyXk3qtUQt9iCviEuAvm93pNyANQiLYtDjPLlHO8PRqVFab0FNN1p7qyiy6hOoAkHqbm+IWS4Nl+G51qWYFNMvnkastUjS1GosE01bYKJnbth8qcZyeXpF6lSjYlwKbAsQSAGCoZYxEmMFVwZ8+UuSszVAK0iqhTDtZGK6vKrHckqwAPbEWvkWoUwTTC+IupSTMqbW7YtbLcy5vPZ90ylPw8i2k12KiwA8xVjZWZYWBPf1wuc/5hWzOXpUwrMG9zTIAJgKI+7F//GEtkKuF945EDKSZWdKtp23/ACj17468NyYqvp1MGPuhU1Se1iI+OGnifL9OjnIpUzUpaldVKyQp3MiQwBJE3mBj3nfJ5ahnEOXBQCmHIW8P8TfbpigCxcTe5C4pwrVUIVlAVAoPUIFgBlG3lUmR3xFp8Gmj4lKWAUCqdIADzq0reTA0yfXETKcQbxZJJnp8bWm4th34dlqlHL1ddB0p1So1m0au3rYD4YL07mcqio3C2peE9YALWpwh07SfKSSI/OcQc3RY1GC2M6bf2wb5g47VzFNKQSFU6VIFpgAXjfyjrGO2dzviEVFVQdN9O7EAXNriRtgVQsIeQgHU4ZzlKstKiwT31ljqAuDBWDfa+974I8IXM0Ky5hKgpkrpimxFvwsJhtgZPoYMRj1OL1J8MgaVAaR0MT9JgY5U6rASQIABhfug9sMGMXALGXrybzcmapMGYeJTgOdg0zDDtMGR3BxmKJVfw6h8D/TGYPgsHkZL5c9rGYy5AdgyREQIMCB6jYDD7wz2pZSuy66hpsRPn2naJv8AXFDlIpg3F+3zGNUO0d8cvJ0WNu2pWMh8z6fpc10AWHiIgEHXYAk97W+dsTqOYV4b7Nwd4IJ9DKmP0x8uf4m8DzsGUaRBI8tzfB7g3tBzFGrTZnlQRqlQRpHTb1vhDdI4WgbhBln0W1VIEkHe7W+WMo8QKlg8qAJiSQR3uJxXWT9rWWr0wrIRUJhliYExKE2PeDBwz5DMF0DhvFT7gRrkAnoTZh1H5YiY5MR7V8RgVWEg878F4hnR4KVMu1F2vqpkFV6GbliP9MHHflv2Q8PoUQKlJcxW3d2kSewWfKvSPrg/TrBxrMraev6EDGrE+VmJMH3lO1+vb4Ypw9aV+/Y94t8V9pNoVaVJCEpqg6KoAmLbAdsVrxfg/icQo1xSp0komWCOdTi5NoAWDGLCzVIOlx4gPWwPzjfFbc51q9JiyoY6tB/bHSx5MGZhvYkrh1FTpzb/AAlRZNiBC6Lafnvv0xU/EKLPVPhnVafev5ReZxL4rmqjk6zMG4GwxEy+TDOuuwmT30gFyfoPzxW9VUDGPM5ZWmocGdiLbSRfD9xHnnxKRplaZATUCdwB07b2xX7U9QEA6oLMO/X9P0xtTpVHsbQoQ/AX+s49dQityZm+NVHoLR+zWnTIKwl9bXmdyYxlTNwxAMqNo6xb6Y34bwOpU+yRS1QtqiQLAQLtYST3wYpeyjiR8MnLsocwZKkqJiWANu/WcDdQ+NwfluKEg6heenbtgtkMs7y4BWYAJ7do67Yan9m/8LTIZfFYxcDvEwMGxyjq8OlpKuOxA8s2+JAG/rj3OEccSDwyAtj5lDQLRJNvoJ+eMww8e4WcvXYMGYMBpAqBQABAubt+2MxvOD6cqHNUj4SvG8R8BAt/vriIydt8OXM1PTksmukAJRDsI3Z/dn4i+E6kxH64mxtzW4/KvFqnuZpaWZfw2J9Rv+eOSb4m8L4XUzFWnRpgs9VoA7k/7knBHPcqVMuo8YMlWWV6bKQVjYgmzKwm47YMmtxajkai8ZmQbzgpkOZ8zQV1p1CNTB56hl2Zexix7g4L8O9n+ZzKqaK65UOY6BiVOqY+UTIwY5n9kuYytGmwKVPKS5WxmWaADcmIGCKhhsQaIhnlD2vio3g5xUUuCvjrIneAVEwT3HpixOE8RpFYo1A8DcODt+KbnrijafsxzxprVNNQrCYLhSo2uDscDM/wrN5QwxencxDmJAmQRbriHN0CttdQly1+s+k3rkhYm48rTAPpf5Y5sBAEeUWvffpv+2KU5d4hxXQKqirXouCPNq2BuFb7pkfth34f7Q6VSKP+XWUAnWBpVtiCy/eBtaPgcQ5ujyDax6ZB5nTj/s7y1cs6M1Oo8md0n57HpY4rLmDl3M5aoUemdtxcFTbfti6cvmi6lmBEsRKlSLWJlfKwPqAfTGPRSopBTUDa94v07TjcfW5cR4vuoRwo2xKKyOXeGOgyV0r8yAf+kHG9Fo1HTHx6En87Ti56/J9F6JACq4tIBgdRtfC5xbgpoUVVqSlWa5A2tEmbi+Opg6vFm0Dv2kz42XfiJnDaIuSYnb0Av/TFocp8x+BlkDuINlmd7wBPTFe8UzenyqF0TfT8f7YHPxbUwWYFt+s3kfK+KitzFaXbzZzFTGSqlaiirotB22JkdRH5YqTinPOZqPRLV6StSUqjKNNmKgibnp+WBbcfosQaoeo17TAEEQP9UicBuK1EaoGVSqwosLbS0SSZk77YVZuo2hViGeN8y1nqE1KjVTMytxFhaRMWxmI+Q4stF3CsFDBTLrM2O1rAEn649xtT0audsuDw+i9pdaYAH4VRY+k4rurldKI345I/lB0z8zP0xYPHcuzZLJU18zPRJgCbErpj6R8sBK/KtcwdFkCrGpZ6RC6pvN/U4jw5AqkE+ZVlxM5BEEcuVatPN0GouEqawEYiQCbXHUX2xYXtWyGbHgHM1adQim/uJpEiJMGbkb9PQYUV5VziFaxyzgBpBsLg22uL4beP16+bprWem4imaZDLcnUCQPXe/oIxQ2RePeTLjYNLU5IRf8OyhgXopf5f3wUzLKBEA+n9MCuSssycOyatZhSWZ6dYxvxrMVEulxttef6YoWTnvBnG3ZrXb9I3k23xW3tPfVlKEnS6VG+JVlMT22H1wTX2gA12omohJJUC8avToTgVzvTZqVIVQBNRiYvA0k3+Qwxj9JExV+qWty3UpU8jlkWNJprYdSRqPa8nFbeyXLUv8T4oz6SqkhZEjzVCevWwwY4VxR1pU2KtCIgFrGwuO1hhS5LrlanESpgmrJ67s0YCtAz39UtHi7ohU0HFMatRCQAxPVgbEwO3bC1xbhf8Quparrp0udJgVIa6sFwJp8RdmLe/YkR1iwOCfDatUEi51GQI3AMz6YH0kJsiFZEh1mfLZrNvRr1NJYBVa6yWJIiTcKsX74hZrnEim1OqniGxXUdgwkg/PDHx2pR8ZxsZWbfiAYketiJ9cJvMfBNH2mr3qsD+QQAfW5wv0MbGwu4XIgd4vUKDNZiAxnYxvb8sTK3APEquysq7hNwNtIB+QGCnD+AjM6/Ar0qtZr6BYgTMibGOoGCVHkLNC1R1gC/r6D5dcOIMxeMXuD8qUqRNSs6VGUErTU/eGwn44FngFXxtFQLqZZBkMoUhbiOouIw81/Z3WgJTSTJJJbpMC/UiDOA1Tg4y3EqVCrU1AeSpBiCwBBFrgb/I4AkCgY0ASLkstSuK1NWiwMRMTfbtGPMPlDJ5SmNK1ww7ki/T9sZhnATOQijn8wRR4YymNFFZjce6ReepnEChn9DMWYkFj9es+mPOIoxylE9Yog/UxbpaMD8nkXZnLGO5J7XkDHHCgizOqTS8QIfo5sH33JXaJ92+9t7fqcHn5o1DeSBJMRcyQAOoHfAXhfAFaDUqwYkwImT0N+2DtDlPKhgxdwWFxqBgW2gXP748OB0BJmBGyY68A4gKOTNSo40qrVGmLAf+NvXFE828/wCbzVYt4tSnTYSqK2kaTMe7vbc3vOHXnnmPL0OHDIoajvUVWkmYXUGbUe5II0jtj3PcKyubahLqAGBUxaNIAQztO5HTFDZxiC35icXTnNyrxEXh/JtdqFPOKgqUQ2p1Q+cKjeYx123EnFue1mihy2VVFvVqkqYvHht19ZGJ/Ds26VVo+AGRkZtakaQRaSPWRIHcYh+05A4yMbU8wFjfdD167Rj2HK2RGcwcmMJkVYW4bQyw4dlatZgkUUEhtyFAIA+8bRip+WOYmy2azqUVH2peZgkefywDaQJF7XxafD+FU6mUpO138PQhMQm6yqxF8VPyty61Ti2bpE/5bNqMx7tQD95xbiKsFuSZAQSIf/xxy7O9Hyi4KQnujZrafoMMXA6+usEVGXVS1yRIBbzaQ0bgbjDBw3lRHplWhgx8xtc98FK/hZZVBIUN5QALmOvwA3wxmF6grfmKnMXAqZmq1QoNa6idlNlg9YO1sIPMFY6qoMlEDLT32Xt/zuPpi4mdayOhQGIbSRZoJIn8jivOJ8HLNWZ0A1CDHQsZkemDTc1idSuuFZh6DGtTcq6jylehbymPXSCPnglkfaLn8tpHi+KszpqgNPcSfNv6/LHvHeGKp8OmZJUbd9v3x4nAnd3YU9aKfKoBJjYWA3O+PG4IG480uZ6+cpMKVV6WkgGEVSWFyqmZIO2FfNZBjVyzkebWVkmT7rzPoI6/iw48ucHqrXSrmaC0KapCrUZYJI/DY6vXpjtx/ID+Io1KaU7s0RaGYeGs9CNz8QMJyOFF1HKt6lf+JS1MhzFIGmShV3CwQTIBaA15uCf0xmC/OfsrevWFbLuBrX7RTFmWFkabQf1nGY968E4YGr5lRk0O5ikT8lsD9PzwKzHE7HeJP1gR+f6YlcTpqMqdRm9GYMbpP5YlcD4RRYLrU6DcCeoMGTOOWOKgsZ2bZqUe045fiGumsGCvrHeww2cs8Lr5mIFpgPtHXrviNlOGUzVFGlTFzJbcAC5IPoDGHfJZjwmASBpAAHp2OEZM/paA7z3onLZ9pA4ryNl1fxq/ncAKLDoSZ+N98LOVzS+K1Ip18oM+71NgTIvfDdzDnpYODYbT9SuKuzHFWy/FadZSR4TiFnuJZT6HVBwGNfWcgnUeHPT4g1f6l0cocBzKM1SvWDIRppoEAgTMzJkRtt69MD/afFOllmI2zGowegpv/XB/j3MS0FYAgEQoO5k9IHrHyxTFTmKrmaj5epV8ZaRdw3csNMj6wPicdLiMeIqJx1c5cwJ95aPK+TqHKZWNjTudyCSbH4ThM5bT/wB94gqqSYfp1LqbxgpkOdPBIyZgFApJ1REAMQbdzf0xy5CcNxjO1Z1BjU83T3gcMxv9Ai327fmP2e46Muk+ExAt5YwtcRzLZnMI+kiBKA2gdZ+PbDhWzNISSBvcx6b40pmiSYVZ9AJw0MBFyJw7KEJ70mNK94ub94/TEXN8PYU2+9a1rm8RjdeNqaqotNwNJJMbyVA/InBF84oBkNYT7uCDVNIiXV5YQNqqBRJ8okdPlvjvlSaelaalQTIgQTEkjB7xlLEQDItKkReLSInAupxDQzPoiPdG+/Uxthy5R2inHmTsrwukUWpWIsS0Mw6kC5MYWfaBzNkqXgugp1mo1FYqh7B9IJFiNXrgpneIJmUfLmgzhoghTAOxYnsN4xXHHuX0y2SqlV3cIs7lSri4t1M7dcRNvvKU3HfhfMKMgdq6KKgV1toXSyj3VJkKCDvJJnGYq+hxCtWp0wyg+GgpgkdBMbC++MwJw/rDLkyFm8z9kFIAA0Re+2NcpxdlpLeApI+bA/vfGZzLg0KTxNob4gL/AFxxy76KYaFKqZg3kn5/LA0taEfbBu/iO/K+eIpM8eYiAwM7HaOnxxMyecqPVqKQBoUMb99WBPBGJptMSrRG0C06TNh6GcSOADTVrM0/aKqrLTOkyxsB0PbHKcAlyZ20tUWvML8brshUn741fkBiuuLUg+ZRAe4LfidhJP1j8sWD7SHAyVCqRIWoFWP5Tb1nFYVK2l1Y3K3+cj9htinpVJHISHqcykcD7y4n53yiZejUrMwqmgVlBcVwsah2byjzm23Y4R+GVaf+I0KdMKquQPL11XIY7z5e8dsRuJ8uO+TGa1QJDeGx0uUNtSg7ica8BqU/8Tyngq4XXIUmTsYv1N5x0DvCeXtOSBxzCveZzxmYztcARCqu2/lW57ycSeBZlqeXd2JpkVUUEdDDNe91JEH445e0MKOJZuANKhAPWEUT9b4iUc0v8BVQ9KlMme3n/rjADwX8TDt2PzLZ4bxEM1IVXD1CCkiQOhuBAjYT/TDJkeJAVNOgXNiD/wB2Kb5c46wIYrayao77X6mMONbjVXUrLRMBkUgOA0EjzFfqcA4IOopTfeWCGUlQpCn03/t1xx4rTfS3m3sPNEfOMAeBZWoWLVDpBYje5gnb9cHM9lYU+UPa8mbfDvgmFDcaBcSeJ8Yr03VVD6rquk6x2vG8TOCeQfNFhUJ0op0gVCFLfSZBwSNLwwp1FAEuLCJE7xvgNxlSyp4WbVBI1eJER3Fx/TA4nuxUxlAhDMcxOx0KpV5/CTLbXjpJwHz/AAKk4U5moD9oGiNOoiws14v2vjtl+MajNPMK2gjUylYjvYgfnjXjmfp1S6s6syGGOoMZEfh2+PrgSxIo3CFDtJlfiOVpqihUYQYiNgY/bGYVqnLtCB5tJuDLnf0IMHf88eYHj8xlxAzgIykAWgMPSYmfoMARVJWOk4Ofxv8A6asD2UfIRgKo3A2th+MEA3PZSLFe0ZuWOIaVqBzeSZMGLCD6XxH4dxljnaY1HSx0sTuS+5P5Y84WyLSgoWvLQYufdE/sJxF4zCMrU6Qp6SDqGq5EHribgpdhXeXHI64lN/bH7mLJV8zw/wAOlTaqaNQOdImwBG3UjeMCPZbwKnWcvVprUIeIcT0vY9ZOD3IPOCtTkLpdYDDYH4E2g9sNCZGm1Y5nLkKzGXSwDMLW7Ejr1xF6jY0OIxr41bL6o7Ef5id7TeXs1WzFJhTZqRAWnoEhFXppGxv88QuCcPNHOZNirKwlQCsa9QbT8CCIOLqy/EFpqC4Kztbb0JFpwF5oajUbKOD5lzKE/NXX5DHQ/iEbHxJ3XacxUYODWpUvtH4HUXOO8Hw3CAvFgQAsT+/rjfKUGpU63kBcMg0uLfhgg9IaZ69MW/winQrPmPERXioAAyggCFI3/lBwl5rl7/3Nxl/8gVKTVJJMabsAT02+G2CDjgATN4k5G1DVN6NOhQYUKRJUKApDQyhibDYCN5+8MCKXMGWRSAGOqoQGJkggD/pmRGHLiGTylCm1R6WmnTUm3+oiYE3JgDEDL8oZYrOgsrKunWoMReYEdDB+GMai1xQUgSbwOK9OSJU1GPyAgC3qZwbFC5BWALDzftiPwymtNNCIqAHZVgXHTEitmCq9JNu/5YfWoNGKPOHEXpqRRpBm6LIuf+a2BHDeD53MVabVaGWCKQxLAMT/AMqW+E4O8bylVaorGqPBYaHoFY1EizagZBwmcXqPRSu6GooRWJmVAY+7DagCZIHf4YWgJNQytbjvxLIZXLS70ssilgCxQKSzN5ZCnqY9MQqFHh1erTK0lFQrrOhQR5iD5wVJBIHWCMKWa4xVzFJtdJzFMoyWHmQKp1L75XUWIE6pAOBNDjiUKy60JqVqmpSajIgVTohu5gRFgBHWMU6PeLogWI1838t5Z3VUr0ssRLkalBbXpAPmJn3TceuMwoc48yqlVRl/AqqRLGtSV7nbTqBIEbgxcHGY36PEzi0UNUUH/wBUX77WxFUkja0R8MS2pMFAYi4so3gxBPaeg3OI+nT73+/7+nTCF8xzAiox5HMqKavGpgIURZSN2I+Pzxwzyagr1T1sp9dyx3+QwBSqyHUCR3Hp/XEteJqSupSY2BJgf774QcJBsSteqUrxMN1R48KohVH8oEfqcGeBZWirQtSSBcKzEW6xOFGpxSkIl2ZfwL5VHz3OJVPmRaatoWLQoGwPU2PbEz4HYUJfi6rErcmqWbR4loUiY73/AGPrjn/HljdlJVkeR21qNvgThAyXNPl0LLO34f74ZEpNTyWYc2qFQ1jJADAyPjB+mIR0rY3BaVPnwuhKR64JmQjZll+8FN+kal+sLPzGNuA1JrAQdix/1STBP0m+FnK5tgiKLGuqtbopJBY/AJPxODvA68tUa/2lQqI6qsL8osvzOKGsHc57LQJHmSOZ88pelSZQ4J1uvQkyFB9BuPWMb/xxaWa4VYCW0RGxGE2pwrO53O1KqgLRZ/K+remPKAI62/3OHrhPL1OirBm8SREdgBG072xbxrYM5pPitQxlGZgCYv0BtttjGUHVqJBiDMQRe1j+eIeU4kJ0mmBEEWi3ee+JWajzkwTEWmT6noMVYz9FmYykGoq8V43lqP2fhtUZ4hg6gs3aXtYeuOnE+FllAUVFpVKcOhhhIgjVokdIIvbArmnNlF+zincXqgQy9QhaxaJvbCtwz2o5ijUdKTK9IEqumgPPfyzezRKzfv1x4KG7TzNw0Z3IzNEMoRqdQrDBSC4RYioof39VhIlpEdsJj5GvUeoGpvKanZYdijQJM3YFmHmmBa8RgpzHz5XzOlm0MASCwTQwAbVp1A3BAFiCLm2Ax4u0moBGrWXBY6WFRrKb7AGI9cEAREM1nUIcL5bytekrnMxUkhxUqCmJBsVlW1KVj1BB9MeYD5/NUwU8NCvkBYAmNRkkjtIIt6DGY9U9GjLcthV8SoZJEA7DUYmJE2H3vpjjX4ExWABLQBb3QPiLD8z1wUfmPImilNqjPpUAjSfh6XG2JuvJqda0q/lvJqxFuxYgDHJ9TKO4M7pXEdCq+Yu0+UtSs12FMHVEiANzMEfXEHOcsVKdzTsbRucONHiTuM/4VNvAcAGGB0VCBItcqTvE4l5/mbhICh6bAkCQokzEwb4Nc2UNUQ2LFXaohNyxqEICX/DeRG8/Dc9rDE1+SCqyoDMolgW6noAN9PX1IGLFymbyLWo5PNn1Jqr/APbHRMrRSw4UsTJDeYk7ySQf1x5s7DuZ4YkIsL+0VOA8jmneoATvbcenx9fiemC3MmTIyeZif8oyR6wAoHYx8lVfxYYmWlo82QW593xI37BmGIfEMxKvT/gUTUPM3igkL1PWMILcyGLRo0OAFf2g/K1CuYp0Qs6cvRFhsADPykx88FeJzlssRTH2hinS7mo50jp+Nmb4KMQ+JcZy+VztOlUpNVc0hT0J3ZvvGRB2wx/w5PhrTyiUYKkO1VSVg7hRJJAJHzwxsRLWT+Ip8gA4iF8lkBRopSQNKIFMdwAJv9cQs8AquACGMAsDJBkAdcEDXBY6SD0+n745NEbdZHTbvGKxk8SMIe8j8DzDQy1EamQSPMCNUfe9J7Y5cfzgpAuIKwQ0TMja3bCn7WOcq+UytPwWg1y6F76lXTumkjS0n3ukbXwG9nXNlLOUDRzVZhmKQY63qH7WmTeWfyypYKATMAdsPUArfiCXp994M5pzlF2SoEzIkm4MoH28oYmLdsBeOZ5VrkUaWkQFdWW7VAJ1AfdeYOoRMTecMHE0/h8ys0mcC+mRJAPUaoYG4kQbjCjzBxcVHZaOqmrhQwbeoy3Df6CPTeD3wxaOgYvJdwPns4XaSbm7EH3j1Md++JND+JbL1YDmlbxTNvLET6ibd74i1KqCnp0y8mXmZFrR0II94byRjlRaDAm/buNsFQG4qqkpXpsBq1Ai24+XTtjMQkT1j44zGT1zZD0wzcJVKjpNVk1CHcxb5bR64VxjdqggCLjrjGWxCRuMsrhGZCJXpUKutBoZmAiFB+0kfyj5iMLfC3pa2rVFIqMxdBYBI80n1kgAemJXs5r6nqI0xUGg/B1ZP3GFHNVix80yLfPr+eJsSAZGHxK8uQnGpjPT52zAYnURcXBJj5TfBiv7QqqqolS/UgXI+E2xX9KqREdMbHMsTJY9/hil8aN3EmTMw8yw8tzQJU1GDneD5YHp64iV+bGeuTJCaSAB23gzv8cJHjWMmcd8pntLq0Ewb4Q2BZQuc6Blv8bCZfi75us4KeGHooAffYKDPToSD64LcH5xo1l1VGCke6ALAdJ6zivfahxEu+XqCYemB8wv98K9LOmE0xsJ+U4UMPMc7jOYxniRPoLhHG6b61p7qAx2tq9J9cGNQAO5DSMVFyzzOAje7qqMinSd4/sMNtfi8VYMnqY/CLGPhjUQgQnAJ1Er20cz0Hp/wQRvGpVUYMVEBChkBpmSSLRFsVhwTg75nMUsvTjXVcIuqYBPUwCYG5MG2HL2pEVOIUS000amoLaZgamkxIDEAib9MXry/wALo06NH+GXLhQJJpqAHMQW8nU9b9xixBoCQOOTHcr7hfs5zmVoBXqZeo5JOp9bBAJ8qmAQp3O18LfGKNJmYZkKjqQimkD93701LR0Ak4ubijhbv5ywiFJuP0/TAjMUE0ktl1IAA0kggydoJ6ROFuguW4/t3KB4llQXOksb3J0+Y+gUkD5Yh18iyKCfmJEj5b4uvO06H38rSAaY8g6drDzfPCnxng+XJR1ar1hNKmbjfV+k40NqKfDZuVzGPMMHEuGa2BSiyd/JuZ7BrYzG8ok4jcO+1L2eVMjmKlamn/pajFlKC1MkyUaLKJnSdiLbjCHqt8b4+yM9/lv8Dj44PX54ZEiMPJdfw3ZiYA0H6MMA3pgu17ST+eJ3AvvfAfrga2/1whR/MY/Eqc3iQfMymsXO2NScbNsfjjmMNkp7zom2NS2Oje588cf749CjxzPVFanlAD7iqDPQlZP54UWfSSJ2wyZj/Lp/AfphYzHX44mwfbLepH16/T9od4DmAjKxFmMg+oG31OLA5ZziZrxCGk6RqsSB5hMfqcVxw3/8c/zfuMOvsm/zf/7/AO04M73PJrU95g4DQq5/h9LMHRRqU6xYippjTqIgtYHUAI6zGLP4JkqOXoImX+zpID5QTN5abk7kz88U/wC2XbJ/8Or/APIMWLyp/wDr6X/CX/sGCLEARQUFyIQz1YXJSqQN2B74A5mugDHWQCQTFj2BW9ze+CR+9/wj+uFrPe/l/wCTA5Wox6LqSc7mzpUp4hYKTvFyTBJJ7YjDiWbquF0K4iQkbx1tvgxlNk+f6HDJyz/n/wDK36rhGHKWbjUdlTgvKecq8noKZqZnLURUqQdOkHSBMTI94zePTGYcVxmLuInJORibn//Z"/>
          <p:cNvSpPr>
            <a:spLocks noChangeAspect="1" noChangeArrowheads="1"/>
          </p:cNvSpPr>
          <p:nvPr/>
        </p:nvSpPr>
        <p:spPr bwMode="auto">
          <a:xfrm>
            <a:off x="63500" y="-858838"/>
            <a:ext cx="1419225" cy="17621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 descr="untitled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260648"/>
            <a:ext cx="4392488" cy="545376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t3.gstatic.com/images?q=tbn:ANd9GcQSWaHlF9K1i99we0K5gisSvqB9t_p4HTtOQtTb4AMoG4BGx6p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0648"/>
            <a:ext cx="8064896" cy="58570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AutoShape 4" descr="data:image/jpeg;base64,/9j/4AAQSkZJRgABAQAAAQABAAD/2wCEAAkGBhQSERQUExQUFBUWFxcYFxgXFxgWFRUVFxgVFxkcFxUXHCYeFxojGRcUHy8gIycpLCwsFh4xNTAqNSYrLCkBCQoKDgwOGg8PGiwkHyQvLCkpLCosLCwsLCwsLCksLCwsLCwsLCwsKSksLCwpLCwsLCkpLCwsKSwsLCksLCwpLP/AABEIAKQA9gMBIgACEQEDEQH/xAAbAAACAwEBAQAAAAAAAAAAAAADBAACBQEGB//EADcQAAEDAgUCAwcDBAIDAQAAAAEAAhEDIQQSMUFRBWEicYETMpGhscHRBlLwFELh8SNyJIKiFf/EABoBAAIDAQEAAAAAAAAAAAAAAAIDAQQFAAb/xAArEQACAgEEAQQBAgcAAAAAAAAAAQIRAwQSITFBEyJRYXEygQUUIzNCkaH/2gAMAwEAAhEDEQA/APrEBcL0By5dPURb4G24ld/qkoxs2V20yoaQNke+Sr0m8rgoIrWLiSAKytlUhA2EkTOo2mpkSPUOuNpFzQMz2icsxtPx7Jc5qCthxxubpDxDcwbIzEEgbkDVE9gEh0vBXNZ96lQA/wDRtiGgHRaWZcpNnOKT4AmihVICLWegZUxAMrlVxSVSxdYSFzIJl5UCt7RVJXHBArByDK57aN4UM5cjCjln1ephpRsPj2vEjmD5qNwVMK6kuNCDVxhzhjBJ3OoaO5TKlSvoii7FYlCBVHgyiICVRZI1K0FPxISFeiZUxOZZtTMFC4hdo0YXK0ouDiDFhRLeyURbUdYy1h3M/VXFNFzfu+K7l4S06JoGylft5fdNMpIbUdiFs6iezVKkNBMIqpVMCYlBJtLgKKRk1HvBBJMG0Arn9dlP80RGVG1WO1BBM9nDZZ/9M0lonxGTvpoRwquPJx7h7h8DPWuuhoLKcGoQNNBN/kvP9K6A+tUDs0Na6Xu/uc4XjvKqOnValc0Q1zIPiqHQM5byfuvaYCjTpsFOnENHMn15Pfukxi8s7n14RZlJYYbYdsbCHVqC4VX1kFzlpJGa2dc5VlVlV1CMguSue0VA3urhqE4ik8qLjrhcczp80u6lmeZ0i225/wAIrWJPE40Cq1si4M3u3gpOZ7Ydh4lc1Q66k1ozQLa7/wAssH9RU3GHNnLHiIJAsdT2utCngmNpezeX1MzibzJnuALIhwrfC1sBrbRNsvkdbqi/c6Xkuqo8i/6ZpvbTJqAyTadY/krbYUu1qs03WjCGyO1FKUtzsOoCqCorB6YLstKsWAqmdcp1TuuJLliDUpIxehvcuOFvZQuooURWdQIVFdjlQCURlNS0cHYEQKjGorUthHA8ESIK442XcvCyus9a9kCGjM75AnaeUqclFWw4RcnSLmp4/ZuLZMuAHHYak+aTfjmGsKYcC4DncxC8b1HqMtNQvMxIIJDjtIPBNh5J79I9Ee17alWc72vcAf7W+ECe53WZJ7laRp+mo9s9fXrTAGp+ICwuq4o1aopU7EDxEbDc/ZMgOFVx2G+t9Ss2jXy167u1vV0fYLKzZJSm/rodixJc/Rq4rHubFNgzvAvmdEDknYrRwlfO0E2MXHBCxW4hsTE5iTcxO1z6J+jXFnCSDxwPqm6LXTxZKycxfDf2V9Tp7jwuTQyqjXKMfIkK69RdmSSVU1gEKtVG9kmHh0kEephRaIbocdXV21IEnRBp0ef52WP1rFEuc3M5rQPDAs48yd+PJKlmUY7g8WN5HQfH/qASWt0gyd/T8915jFYwHvNif53VscAwNghwdcFurrkX729PVMdD6O6t4yPCDYxqfKQsycpZHcjaxY4Yo8G30x9d9EZ2tcbZQXFvh2LhpKZIc05swzWmIgzNgD5bp2nhCxusmNSN1kYmp4i4GwETsALkj4lBny+lG134AjFTZTqvWzSAIJLj8D6bXn4J2n1YsptdVygugQJ1OlivG4+qa1em3l7Se1xlE+X3XqKuCbWMmHMjw8tj9vmqbz5cCXu75Y2enx8Wjea6YXUHA+4AZkWM69ijlq9JiyLJBST7MOcdraOLgKmYTE34XSIF0wA7mVWPmVm1uq3OWCObX/CHQxxGkG/zSnlinRG42golqONBF9d11H6sPkKx3IuZUVxA1S764lS5URaDNRUuysAJKjsVCnlkphqjoBK8s9zqlSqKTjmbc03AZHtIMQ+9lo9X6g4McGxOtzYAbki/kBcrK/TuEFIufUkVqhkzo0HRoJ9FWzRb/BZwyS/Ij07oTK9YVi3wEeOm4EDOAAB3jtYbLY6niTSfTfqLtOgEEfURPothtMgdtu3+Fl/qPDB2HqctAfY38Mk/KfikTUfS9o+E3LKt/wCDN6Zj8xeXSJdI9eUniQS/EFuuT7lW6LjqdUmP7gOdiRvwu4aPb1Gi/hIPlP8AlYLi03ZrpVJ19EwrSX5ToGiOzRqT53WpTxDZgDtN7DsOVl9LfIgglzbOvd0bk7CIWuzMNCweW/qkZEr5Bzd0NYCoDIG2nkUTEVcv82SzKsXAFzB9P8pbE42QRtK9Pp3/AEYq/B5vPJb3RbEPJGYfDcKmFi0xHfmUm58QbwCJjdMNAB94eZ09ZTforjOP6iKVMvgujQC7jz+EHoxrVCalRoYwtyspzJ83/SO6mGAqQTcbNjWNC7jyWpQa0P01+qVkil0XNPNLg8xQ/TlQkh+UNzTIjNlvIB1E2XpHtFMsgQxtoH4TJbD76FJdYdmECRB1Gogf6+Kry4XHZdhklL9fQLF4zP5C2v8ALrz/AFrEEBrBYauG5nQeqZxjgxtpMXA3c48pHpNI16ntHCwIDRsYGv2WTFNyeTIzUxQjBJoDVoCkWZjeQ4nfdbXTcTLGgGBAHkOB3Kzev08xJ4Y4jubflTAODWNE2HvHU3Ng0fdTkW/Gmw3742espOuCP4E62qIlZeCfbTKI9Uw0Sbacqz/C8zjP0pdMxdXD/IZe2m+5FxvofjwlscXEeGD5FdNtEPN9YtyfJehTSM6zMdh3EO/tI2O/5QaUj3hY2tyturRd2Pol2OEiw8lUnFXYAKjhS7lRadJ8jhdUqIQB+JOhStJ5JkSgOrzprx3TeCvr6qFl3vsW+xwUzF7q4okooeFxtW6vbvA1CtPpnjLngG4gTIOXQny45Tb6AdqAVWrXvA9VY1kO5IKyrGlttRsl+o4cVKTwB4ixwnQ3BGqOMX6rId1xntxTcMrJguJgFwvGvu7KjKMZO4vgt4pOXjrk8PhA6hSDnPJM+GBOQ7aXgxdN9M6j/wAzahgZswPAPhN/WVkVy72tUtf4TUqtYABBDTMRxBslKdU+42zpBGbQHj5wqk8SlaZ6GDUkfS+n02lj3sg53G+oMWjy1RnHbw+RI+R2Wf8Ao/Bf+MalWJc4kROXK0AWFuCV5MYo1q73lxa0nwgBtmzDfEbqg9E+bkU4++TPZnEBgc07Ekdwb/eUAnMMw5+CzsDVIYASZvrrM2+Rj0Tbm20sTGu61sclGCj9Hnc7ayST+Rj24LsuXNvexk6XRf6cOMmLW5WdQqEtkDxOsI3iwv5CUwx7hbXjvzZS5+GJs0cLQLNL323THtodcEGZH3SuCHh8Un5QfuhVJmJGlzP83XWq4DjLa7Rt1BnYRvqFn18R4iBtrxK7RxVrQfO0fkIZM6QATGhv3UVuLeTKnGl5ML9SYmPA0eN2WD/23+pSWC6n7JoaHsAp5muJ3g3IB55Vup9OOIxFQB3uHKOB/bcQYnKSvK9VwzqVQUS4ZX6GLNk2sQBdVdkJycfPZuYf7UU/g9BievNq+EgSDqbGDfbsqYHqTXODQHE+GbWJ0tyNFk9PwDRLnznmJtEmRHbVbfSQwCQGh0k3LdZtF5KHJjhCPCLceFSPWdOoxMgfMH5p6jUABtcrO6ZiqtRgcWc6a27FSh1lr3ANIIIIJGzhKqaaGSGZNoytVGUoy+h0SbmwNkTB+Inhpgee5WX/AFVvO57cSe86JnDVIAaOPKO63k6fJhbjWcRokDgjOs6mfM6KucjXXZN0LtsUDkpSpjFBtXQB1QUwAV1crUXEqJtojawf9MydJICOxoAmIhDcdlYnbY7cqpBKH6QWHp+ICbTp5KXGqATFzcnQKwqfBMc77OTL5hJi+yIIhDzj/rb0hca06gyFyYVkETH83Xz1vTauIxNVjDlYKhJcdm3t37bL6ELnSP5whDCNbOURN9N1U1OZ44VHsu6RtNs8Z+qsC7Ix4hpY+RBvpcfJI0nDECmPDmc6JOrW/wBzp2Xq8dgfblzCdpBiCHA2IIXmcb0g0XgGMz6b22sCR9DE/FVtPkTShLs3I5Fs+z6Fg2U/YtDILMsDjLELwrunNpl1OWyCS0tMkAk5Q6NfsidN6XVr4cNdWFClm+IE6CbN+4Wgf054S2ic4DbuyhuwvIsTIC0ZY5SXCKKnDFJrdZOlYYOBzay0Rr/NFqnprYMRBn4rB/T+JIq5To4Gexbvf1C9Rl9OyTGTXBnazGo5pffID/8APYI0ED4BEGFbx5c+c7Kz23ga/O6Ix1oIuIPx2KPc2VNqIKY78ef85VRgGcfePVdq1DoNZj/SgB8lO5nNA30KbGuJsNSeNvsERwawOdMFjS4C0QBNlm9cqgU2h5hrjlPzKwP66qQKIeKge4MnhhIB+SZGcUm2XMGn3x3Gh+msJU9i6q4zUqkug2AaT4ROtr/FeV/UmFz1nZ8xPhgwYywAb7Rr6L6E9mWzTFrDYwPws2tg2vBMRn3+UH4LFxalxm8j8mzifPJ4/ptKoTAdlrsgGfdqgaHzNk/SwLsQ5lMUhTqZjncdA0CTEa3S36gwtWnSDhLX03SDbxDgH6rRwXWf+XDuzkMcMziBq0Q4A2/d9FpQam1JdE5JbVwesGFOGwTmtOYspuvpJjUcbLyP6cGSuwEeEG/kQ4SfUr0vUf1FRfSLGO8TwQIGnMna0rz2BBbDjEjX1iybke3kr4balGXbs9xU6c0wABGYEyJmF0YdrdpOul1zAV81NruWg/JXLzbuVMp8WY21LgWdTLjOw0TFGnfsiBu8+StmQ0mvsf6i6Rb2CiG6uf8AAUXbkgNwgagzREbn/a6K5Q6TYJJ81V9XMSNhqfojtlQLO5Mfadh3VgZAkAGTF9QgtaXbwNu0blUeQw2u42G5k/RC2+GShgQSRsLnvGgVc5Om/wAAOwVS0xp67f5VTUAk8CT5IXKgkr4G8xAkXSOLxZA8II5IufRqNXe6JYWx3WZ1Ov4PeMgaiAFgLLPJO2b2HElSH+mElpdOp3sWws/qjWVKhbVDi2AQW2LZtEb8o3SCW0mtPBvySSUBzf8AkqS4XDYnRMx51HK2xnp227NDD4QNAYxtN0CQ4i5nkAaptuFc6zyMu7W2B9dYWThuoigCXAEzHv8AmYAhLn9WuqHLZnZpk+rvwvRfzuJx3J39FCOjzS8cfI+zBU2VKhAuXQTN9AYjQXJlNUnjX5du6y6P7mwQZJvvvC0MNXYW/U9+4WdDOsrtFPNjnB+4ZdU8VjYBWq4mC0RM/XaT2SwbAkGR8yRfRdc+0HXjk8Ju5oSM5hG25QnVpsIJtwY+aRqvJ3gcjc8eSsHBgFpPO8qN68gqQPrVEVaD2mWwJBOxB44Xjf0lWL8SM7Tmph08AaD1uvctOZkONnbBJYHpHsXOcXF2aIJAkRe53QZsiWGTNLSZOHE7jahLJFiDbzF/gqYfGABpI8Lxfs5MYjCzJEX2SNHDZg6kdrju06R3BWRGSqjWiotBuu9J9tRLGugktLZ0kbE7SsLovQn54dTPhmQSA0Fp07mSZC18LiXNOSpfg/T7JvEVmvyNI/5BAJGsX1+ULa/hbXMH45X7lLVb4JfHyNMwjspBaxrd5DflF1j9Z6W2mxr6RLgXBr+Bq7w9l6fDdMiCRO91bHYVjm5HXBIJHktTKk4tFHHkeOSkDwNqdPswW9Fed/4PJdJggC2nwH2UBm9o/nyVK/BWbuTZz21omP58vJQOuEJjpGkC9zqY7cLucodxBc9yIUXWsHpsuo0zjLrvLW5rkm4A2Js0KzKMMAJ3uf3Em/8AOyMweghDrVIExc2aPUR+UO9JWhdUworSYGsGTGnohtoiZFzBknhR9MNZzoSeTNzP80V6jo1tt2SvWV0FQDEVo5J0A7qrGWjUkG3JNp8l1zQXyLNEiOCd0wyhaNJ33P4RNrsiPdmX/Xhrb+8AP4AsrFVySCTq4W5dt6AXR8xcXARqb+trpbGOGenF4cB+fiVjxioy4PXYKaTRtdJxIeyLS0uF/WPkkOsOdAc0gRrIkf62VaNLJUe0aODXDmQIP5RxDpGxEGdI3SvbGe5Aqoy3CVLNVAGUNix7cxOlvqlqfTvZGSJDifRGw9RzTFw5lnHZw2tuYhO135qZm/HxVlSkpbV0ws2WWLG5RoRqYmrUhlNpyE+J2gPZu8clbuGoBoybDXzQsDVnTU38hxKMHE3FpNp1JPA3KfGNcI81l1Ms6VnXu1Ata5/aPyUSpyb6Ec+ZQKtQ+RmXnjaABq4gDyspTe6OPmfInbyTLorFxO9o22HHqjZyxpESXaT33VfZQAJnz/tHJ7qlOsSJ9JOvkFG6jjrGEam4+AS2KxZGUz4T4T56g/VXxDCcjRMEy4jgbTrdFxOEDqbmiwaJk/u2HwQSW6LRY0z2ZE/ANtaAQbtdpyDuq4qrlDXXdG4F4PKGKRyAx2I+6Eyq4A5R7RpGk3CzF7j0UYp8ovVbImA4axz/ANTseyjHtflLCWubG+o4lB6bXcJBEOadDxsnPYtJnLlcOPwi3vG+P9o6cV1Loap415Il7i08HT/K0KcxMX+5WJVHsz7QOgGA4RadjHy9Vq4OqHAQZifQq5ptRKTqTu+jL1mFUpxCime8wRO3lKpMW7gItOsW2JkxpqqnE3ggF1vSefRaVR+TMBUHT72nGwv80Rrjr3siOqNgmBA9JOnCjWDLzbXnmF23irOBtvxGgnfyAURGw0Cx7CNFEag6O4Fg4RB1N+/kuVKeZzTsJ+aG1pOnvO/+QlxjD7KQW5oJg6SOe5WXCUnGxu1MdrGQZBOwA1McJR+FL3AvNreFpIjzIMkozXGGk3OX57rj3kM729STcrvUpsCST7KvptbLYEwSODwpUpl58fuA6TZ5AuSf2zoN0tjKrnjLTbIbcuOmYbDmFcMMkF0wJPnE6Dj7pnq/IO23SLPwYcHH3ba7E7CPKFk4votUeItkAiMpuf8A120XocPhTImMpmRufJHxVMvkbNB9HAfhcsVpyrk0tPqMmKNI85Uoksa4mH6RHob+SCemV3BraZa0HUuJzROttFoOeC4CQABbWAPyeEf27RoRxZ3179khRiKWsyryIYXo+QS4mo6dOeTPGg9Fs1sCMtyJaJNvC0cN/KFQptmJIBtIcbzfRFdi8rC4nync7E9lYhyzp5Z5Lc3Yk6hBcAII8IHzJQ6lOCIPaRrO+VSlXzFxEmTYnbkzudUy6u20CS206eSLcihSfRzCvLG5RAbNwbkzuZ3XaFRryXOEXgAWj05OqoKUnxEW+pXcTJgaEan/AFupjN0c1Q3UwoIgHUJKvObKBMWMD3T37oVWqZAbaRd3ABv+EalVIjLYCf8AZ5KCUoPv/h1tssTEk7b8LoIygmSJJy/uOgtwoMSSBx33VQ+HSW/EbdkKUa7JugXtSz3hc27TwksThw05mugnUag+R2WrVqMIDTMbDjzXMFh6dQkwHltrCPVx0CrrS8+1mtg1lcPsxKMsrS42dA+It81s1sQGgF0W05cg18C2Zc0HaxJ078qzOn5nSZcYHh1Aaq22WSddfP7FmWqxyfu8GcGHEOgG08yI2EjW91uYSjk8I5A8/VBpgMkxGwAaQJRMPW0G9wJ3JV1KGJlDU6l5PYugxOUlxvqDtEaR6oIBLZcQNyBue59QpHtJzm0xA+aKbngRqdY7Kzjyb1ZQaIWeFoiQLxO/dRkl0HbXj07LntJIEH/Sq3cusAdNz5Jl3yyKDtcS4/LyUXGEb73HkompWrs6hGoXj3LOGW/YGSPVZ2L6OXlpByyc7xHLYIHF9Ft+3adQASdR2XHUROpvryVkxc4RqEkxyYDBU8gaBJmQJ8uyvjmktDW2NoPf/AumXUzOw4jYBT2EmwtEDm+sINs/JL5FKFECnkbNhbk8krowB/e6YB8No9U7/TQHHS3yUeIvEQ0fHZS1JO2QlQgMLUAdNV3EDja/CtSwR0ZUdF8x8+E+W5RB5BK57UanU7bxwpbb7YXPZj1enFp8TtdJFvloUWh05jY8JbuZuCVpOeTcgRwd+5/Cr7MDvOw3+KV44I2ozquGLAXAzNr8Hj+boTsK+rBqGA0kBugjbzsn62GLyCTZtwBpPfmERlEAzqdSSdkr1ZrhDKdUZjcC3NHAtaJ50XMhAgWA+KbrtlwvJuTGkbCyK+kHgZRr9kMs06qKF+mhJjrid7Qd+F3CuzG+1vN3Ku+kW3yyfjACEyllGkE2HInVNx6iVcqgJQ5OUzNzy6fJug+6YdSGXUQRKowHezRMDcoJYS4F0NGgGsA/Upqyxq2DQQuANtA0R62/PwQa1abz/cP/AH0sPyi1Wn3gPehrZ1m9wNrErtQNaCRE88RH4XbiHEBVqy3gvMRxH+Fo4DDhtNziYkEho2AtJ5Kw3UHuc7KLkyY78A7p+pijlDA1wuC4mCQBzwmQyJW38DcbS5GDUB8I2/tAkgkanutLplmX8I2BiYjdYWFpe8XOIbqQNXeq08bjWMoOiBYAAa3IGu6fgfO8bHdJ7mK16xLS+QBJy+u97Xsh08M+0ugnsCY5S2JPtTM5GA+EC2m/cwiYPDMOmeZ1dmj4kpbkpSK8uZWhsA5soF4/hJRi8ak6/ExwPNFFA6tGurto7IbcGQ4WPhFu5O90+MHHwCWzyAJLdPPk+SEWgu3gaXm+8LlSm5vmZJtKC/NMExI0AiAd1zjb5JGfbgOvwos9+Hcwwx5JA1cSfmoo3V0TQ/RZJpE75ifMaI1Bsy7cC3a6iiz1+oNAaOIJBOl2j0TtKodZ/wAKKJkJN+SSMcS34fVWc2bcm/JUUTItvskVe7M6/LvqiP8ADMft13XVEv5YSJiHRlG34Vc3jB81FEGTshHH1CCB/N12o2ZB7fdcUS5PwGLO0taSxtuDrCtH/I1mgDbfNRRLaVIF9kZUIa8i0SqtqXkwTBXFF2Cct9WDNdBMPTBy7W2QMc2I/wCwUUVrUwioWkLRbCtzVGNNw4O9IFo+CUr0w6uGH3WtmOTOp5UUS4r2J/k5jLzlL4209GqtJkUxre57mCVFE2BEgWBZ7V4zkkNbYaDUcaq1TDh0TNz9DAXFEUeY2yIvhhcSfZw1tvCRO4C5RZYd5+qiima9zX0QM0KhjygIjapmJ0/C4orWNskqMW7ML7FXp4knUA+i4orGGTffyCwlWi2fdGyiiit+nB+Dj//Z"/>
          <p:cNvSpPr>
            <a:spLocks noChangeAspect="1" noChangeArrowheads="1"/>
          </p:cNvSpPr>
          <p:nvPr/>
        </p:nvSpPr>
        <p:spPr bwMode="auto">
          <a:xfrm>
            <a:off x="63500" y="-744538"/>
            <a:ext cx="2276475" cy="1524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0" name="AutoShape 6" descr="data:image/jpeg;base64,/9j/4AAQSkZJRgABAQAAAQABAAD/2wCEAAkGBhQSERQUExQUFBUWFxcYFxgXFxgWFRUVFxgVFxkcFxUXHCYeFxojGRcUHy8gIycpLCwsFh4xNTAqNSYrLCkBCQoKDgwOGg8PGiwkHyQvLCkpLCosLCwsLCwsLCksLCwsLCwsLCwsKSksLCwpLCwsLCkpLCwsKSwsLCksLCwpLP/AABEIAKQA9gMBIgACEQEDEQH/xAAbAAACAwEBAQAAAAAAAAAAAAADBAACBQEGB//EADcQAAEDAgUCAwcDBAIDAQAAAAEAAhEDIQQSMUFRBWEicYETMpGhscHRBlLwFELh8SNyJIKiFf/EABoBAAIDAQEAAAAAAAAAAAAAAAIDAQQFAAb/xAArEQACAgEEAQQBAgcAAAAAAAAAAQIRAwQSITFBEyJRYXEygQUUIzNCkaH/2gAMAwEAAhEDEQA/APrEBcL0By5dPURb4G24ld/qkoxs2V20yoaQNke+Sr0m8rgoIrWLiSAKytlUhA2EkTOo2mpkSPUOuNpFzQMz2icsxtPx7Jc5qCthxxubpDxDcwbIzEEgbkDVE9gEh0vBXNZ96lQA/wDRtiGgHRaWZcpNnOKT4AmihVICLWegZUxAMrlVxSVSxdYSFzIJl5UCt7RVJXHBArByDK57aN4UM5cjCjln1ephpRsPj2vEjmD5qNwVMK6kuNCDVxhzhjBJ3OoaO5TKlSvoii7FYlCBVHgyiICVRZI1K0FPxISFeiZUxOZZtTMFC4hdo0YXK0ouDiDFhRLeyURbUdYy1h3M/VXFNFzfu+K7l4S06JoGylft5fdNMpIbUdiFs6iezVKkNBMIqpVMCYlBJtLgKKRk1HvBBJMG0Arn9dlP80RGVG1WO1BBM9nDZZ/9M0lonxGTvpoRwquPJx7h7h8DPWuuhoLKcGoQNNBN/kvP9K6A+tUDs0Na6Xu/uc4XjvKqOnValc0Q1zIPiqHQM5byfuvaYCjTpsFOnENHMn15Pfukxi8s7n14RZlJYYbYdsbCHVqC4VX1kFzlpJGa2dc5VlVlV1CMguSue0VA3urhqE4ik8qLjrhcczp80u6lmeZ0i225/wAIrWJPE40Cq1si4M3u3gpOZ7Ydh4lc1Q66k1ozQLa7/wAssH9RU3GHNnLHiIJAsdT2utCngmNpezeX1MzibzJnuALIhwrfC1sBrbRNsvkdbqi/c6Xkuqo8i/6ZpvbTJqAyTadY/krbYUu1qs03WjCGyO1FKUtzsOoCqCorB6YLstKsWAqmdcp1TuuJLliDUpIxehvcuOFvZQuooURWdQIVFdjlQCURlNS0cHYEQKjGorUthHA8ESIK442XcvCyus9a9kCGjM75AnaeUqclFWw4RcnSLmp4/ZuLZMuAHHYak+aTfjmGsKYcC4DncxC8b1HqMtNQvMxIIJDjtIPBNh5J79I9Ee17alWc72vcAf7W+ECe53WZJ7laRp+mo9s9fXrTAGp+ICwuq4o1aopU7EDxEbDc/ZMgOFVx2G+t9Ss2jXy167u1vV0fYLKzZJSm/rodixJc/Rq4rHubFNgzvAvmdEDknYrRwlfO0E2MXHBCxW4hsTE5iTcxO1z6J+jXFnCSDxwPqm6LXTxZKycxfDf2V9Tp7jwuTQyqjXKMfIkK69RdmSSVU1gEKtVG9kmHh0kEephRaIbocdXV21IEnRBp0ef52WP1rFEuc3M5rQPDAs48yd+PJKlmUY7g8WN5HQfH/qASWt0gyd/T8915jFYwHvNif53VscAwNghwdcFurrkX729PVMdD6O6t4yPCDYxqfKQsycpZHcjaxY4Yo8G30x9d9EZ2tcbZQXFvh2LhpKZIc05swzWmIgzNgD5bp2nhCxusmNSN1kYmp4i4GwETsALkj4lBny+lG134AjFTZTqvWzSAIJLj8D6bXn4J2n1YsptdVygugQJ1OlivG4+qa1em3l7Se1xlE+X3XqKuCbWMmHMjw8tj9vmqbz5cCXu75Y2enx8Wjea6YXUHA+4AZkWM69ijlq9JiyLJBST7MOcdraOLgKmYTE34XSIF0wA7mVWPmVm1uq3OWCObX/CHQxxGkG/zSnlinRG42golqONBF9d11H6sPkKx3IuZUVxA1S764lS5URaDNRUuysAJKjsVCnlkphqjoBK8s9zqlSqKTjmbc03AZHtIMQ+9lo9X6g4McGxOtzYAbki/kBcrK/TuEFIufUkVqhkzo0HRoJ9FWzRb/BZwyS/Ij07oTK9YVi3wEeOm4EDOAAB3jtYbLY6niTSfTfqLtOgEEfURPothtMgdtu3+Fl/qPDB2HqctAfY38Mk/KfikTUfS9o+E3LKt/wCDN6Zj8xeXSJdI9eUniQS/EFuuT7lW6LjqdUmP7gOdiRvwu4aPb1Gi/hIPlP8AlYLi03ZrpVJ19EwrSX5ToGiOzRqT53WpTxDZgDtN7DsOVl9LfIgglzbOvd0bk7CIWuzMNCweW/qkZEr5Bzd0NYCoDIG2nkUTEVcv82SzKsXAFzB9P8pbE42QRtK9Pp3/AEYq/B5vPJb3RbEPJGYfDcKmFi0xHfmUm58QbwCJjdMNAB94eZ09ZTforjOP6iKVMvgujQC7jz+EHoxrVCalRoYwtyspzJ83/SO6mGAqQTcbNjWNC7jyWpQa0P01+qVkil0XNPNLg8xQ/TlQkh+UNzTIjNlvIB1E2XpHtFMsgQxtoH4TJbD76FJdYdmECRB1Gogf6+Kry4XHZdhklL9fQLF4zP5C2v8ALrz/AFrEEBrBYauG5nQeqZxjgxtpMXA3c48pHpNI16ntHCwIDRsYGv2WTFNyeTIzUxQjBJoDVoCkWZjeQ4nfdbXTcTLGgGBAHkOB3Kzev08xJ4Y4jubflTAODWNE2HvHU3Ng0fdTkW/Gmw3742espOuCP4E62qIlZeCfbTKI9Uw0Sbacqz/C8zjP0pdMxdXD/IZe2m+5FxvofjwlscXEeGD5FdNtEPN9YtyfJehTSM6zMdh3EO/tI2O/5QaUj3hY2tyturRd2Pol2OEiw8lUnFXYAKjhS7lRadJ8jhdUqIQB+JOhStJ5JkSgOrzprx3TeCvr6qFl3vsW+xwUzF7q4okooeFxtW6vbvA1CtPpnjLngG4gTIOXQny45Tb6AdqAVWrXvA9VY1kO5IKyrGlttRsl+o4cVKTwB4ixwnQ3BGqOMX6rId1xntxTcMrJguJgFwvGvu7KjKMZO4vgt4pOXjrk8PhA6hSDnPJM+GBOQ7aXgxdN9M6j/wAzahgZswPAPhN/WVkVy72tUtf4TUqtYABBDTMRxBslKdU+42zpBGbQHj5wqk8SlaZ6GDUkfS+n02lj3sg53G+oMWjy1RnHbw+RI+R2Wf8Ao/Bf+MalWJc4kROXK0AWFuCV5MYo1q73lxa0nwgBtmzDfEbqg9E+bkU4++TPZnEBgc07Ekdwb/eUAnMMw5+CzsDVIYASZvrrM2+Rj0Tbm20sTGu61sclGCj9Hnc7ayST+Rj24LsuXNvexk6XRf6cOMmLW5WdQqEtkDxOsI3iwv5CUwx7hbXjvzZS5+GJs0cLQLNL323THtodcEGZH3SuCHh8Un5QfuhVJmJGlzP83XWq4DjLa7Rt1BnYRvqFn18R4iBtrxK7RxVrQfO0fkIZM6QATGhv3UVuLeTKnGl5ML9SYmPA0eN2WD/23+pSWC6n7JoaHsAp5muJ3g3IB55Vup9OOIxFQB3uHKOB/bcQYnKSvK9VwzqVQUS4ZX6GLNk2sQBdVdkJycfPZuYf7UU/g9BievNq+EgSDqbGDfbsqYHqTXODQHE+GbWJ0tyNFk9PwDRLnznmJtEmRHbVbfSQwCQGh0k3LdZtF5KHJjhCPCLceFSPWdOoxMgfMH5p6jUABtcrO6ZiqtRgcWc6a27FSh1lr3ANIIIIJGzhKqaaGSGZNoytVGUoy+h0SbmwNkTB+Inhpgee5WX/AFVvO57cSe86JnDVIAaOPKO63k6fJhbjWcRokDgjOs6mfM6KucjXXZN0LtsUDkpSpjFBtXQB1QUwAV1crUXEqJtojawf9MydJICOxoAmIhDcdlYnbY7cqpBKH6QWHp+ICbTp5KXGqATFzcnQKwqfBMc77OTL5hJi+yIIhDzj/rb0hca06gyFyYVkETH83Xz1vTauIxNVjDlYKhJcdm3t37bL6ELnSP5whDCNbOURN9N1U1OZ44VHsu6RtNs8Z+qsC7Ix4hpY+RBvpcfJI0nDECmPDmc6JOrW/wBzp2Xq8dgfblzCdpBiCHA2IIXmcb0g0XgGMz6b22sCR9DE/FVtPkTShLs3I5Fs+z6Fg2U/YtDILMsDjLELwrunNpl1OWyCS0tMkAk5Q6NfsidN6XVr4cNdWFClm+IE6CbN+4Wgf054S2ic4DbuyhuwvIsTIC0ZY5SXCKKnDFJrdZOlYYOBzay0Rr/NFqnprYMRBn4rB/T+JIq5To4Gexbvf1C9Rl9OyTGTXBnazGo5pffID/8APYI0ED4BEGFbx5c+c7Kz23ga/O6Ix1oIuIPx2KPc2VNqIKY78ef85VRgGcfePVdq1DoNZj/SgB8lO5nNA30KbGuJsNSeNvsERwawOdMFjS4C0QBNlm9cqgU2h5hrjlPzKwP66qQKIeKge4MnhhIB+SZGcUm2XMGn3x3Gh+msJU9i6q4zUqkug2AaT4ROtr/FeV/UmFz1nZ8xPhgwYywAb7Rr6L6E9mWzTFrDYwPws2tg2vBMRn3+UH4LFxalxm8j8mzifPJ4/ptKoTAdlrsgGfdqgaHzNk/SwLsQ5lMUhTqZjncdA0CTEa3S36gwtWnSDhLX03SDbxDgH6rRwXWf+XDuzkMcMziBq0Q4A2/d9FpQam1JdE5JbVwesGFOGwTmtOYspuvpJjUcbLyP6cGSuwEeEG/kQ4SfUr0vUf1FRfSLGO8TwQIGnMna0rz2BBbDjEjX1iybke3kr4balGXbs9xU6c0wABGYEyJmF0YdrdpOul1zAV81NruWg/JXLzbuVMp8WY21LgWdTLjOw0TFGnfsiBu8+StmQ0mvsf6i6Rb2CiG6uf8AAUXbkgNwgagzREbn/a6K5Q6TYJJ81V9XMSNhqfojtlQLO5Mfadh3VgZAkAGTF9QgtaXbwNu0blUeQw2u42G5k/RC2+GShgQSRsLnvGgVc5Om/wAAOwVS0xp67f5VTUAk8CT5IXKgkr4G8xAkXSOLxZA8II5IufRqNXe6JYWx3WZ1Ov4PeMgaiAFgLLPJO2b2HElSH+mElpdOp3sWws/qjWVKhbVDi2AQW2LZtEb8o3SCW0mtPBvySSUBzf8AkqS4XDYnRMx51HK2xnp227NDD4QNAYxtN0CQ4i5nkAaptuFc6zyMu7W2B9dYWThuoigCXAEzHv8AmYAhLn9WuqHLZnZpk+rvwvRfzuJx3J39FCOjzS8cfI+zBU2VKhAuXQTN9AYjQXJlNUnjX5du6y6P7mwQZJvvvC0MNXYW/U9+4WdDOsrtFPNjnB+4ZdU8VjYBWq4mC0RM/XaT2SwbAkGR8yRfRdc+0HXjk8Ju5oSM5hG25QnVpsIJtwY+aRqvJ3gcjc8eSsHBgFpPO8qN68gqQPrVEVaD2mWwJBOxB44Xjf0lWL8SM7Tmph08AaD1uvctOZkONnbBJYHpHsXOcXF2aIJAkRe53QZsiWGTNLSZOHE7jahLJFiDbzF/gqYfGABpI8Lxfs5MYjCzJEX2SNHDZg6kdrju06R3BWRGSqjWiotBuu9J9tRLGugktLZ0kbE7SsLovQn54dTPhmQSA0Fp07mSZC18LiXNOSpfg/T7JvEVmvyNI/5BAJGsX1+ULa/hbXMH45X7lLVb4JfHyNMwjspBaxrd5DflF1j9Z6W2mxr6RLgXBr+Bq7w9l6fDdMiCRO91bHYVjm5HXBIJHktTKk4tFHHkeOSkDwNqdPswW9Fed/4PJdJggC2nwH2UBm9o/nyVK/BWbuTZz21omP58vJQOuEJjpGkC9zqY7cLucodxBc9yIUXWsHpsuo0zjLrvLW5rkm4A2Js0KzKMMAJ3uf3Em/8AOyMweghDrVIExc2aPUR+UO9JWhdUworSYGsGTGnohtoiZFzBknhR9MNZzoSeTNzP80V6jo1tt2SvWV0FQDEVo5J0A7qrGWjUkG3JNp8l1zQXyLNEiOCd0wyhaNJ33P4RNrsiPdmX/Xhrb+8AP4AsrFVySCTq4W5dt6AXR8xcXARqb+trpbGOGenF4cB+fiVjxioy4PXYKaTRtdJxIeyLS0uF/WPkkOsOdAc0gRrIkf62VaNLJUe0aODXDmQIP5RxDpGxEGdI3SvbGe5Aqoy3CVLNVAGUNix7cxOlvqlqfTvZGSJDifRGw9RzTFw5lnHZw2tuYhO135qZm/HxVlSkpbV0ws2WWLG5RoRqYmrUhlNpyE+J2gPZu8clbuGoBoybDXzQsDVnTU38hxKMHE3FpNp1JPA3KfGNcI81l1Ms6VnXu1Ata5/aPyUSpyb6Ec+ZQKtQ+RmXnjaABq4gDyspTe6OPmfInbyTLorFxO9o22HHqjZyxpESXaT33VfZQAJnz/tHJ7qlOsSJ9JOvkFG6jjrGEam4+AS2KxZGUz4T4T56g/VXxDCcjRMEy4jgbTrdFxOEDqbmiwaJk/u2HwQSW6LRY0z2ZE/ANtaAQbtdpyDuq4qrlDXXdG4F4PKGKRyAx2I+6Eyq4A5R7RpGk3CzF7j0UYp8ovVbImA4axz/ANTseyjHtflLCWubG+o4lB6bXcJBEOadDxsnPYtJnLlcOPwi3vG+P9o6cV1Loap415Il7i08HT/K0KcxMX+5WJVHsz7QOgGA4RadjHy9Vq4OqHAQZifQq5ptRKTqTu+jL1mFUpxCime8wRO3lKpMW7gItOsW2JkxpqqnE3ggF1vSefRaVR+TMBUHT72nGwv80Rrjr3siOqNgmBA9JOnCjWDLzbXnmF23irOBtvxGgnfyAURGw0Cx7CNFEag6O4Fg4RB1N+/kuVKeZzTsJ+aG1pOnvO/+QlxjD7KQW5oJg6SOe5WXCUnGxu1MdrGQZBOwA1McJR+FL3AvNreFpIjzIMkozXGGk3OX57rj3kM729STcrvUpsCST7KvptbLYEwSODwpUpl58fuA6TZ5AuSf2zoN0tjKrnjLTbIbcuOmYbDmFcMMkF0wJPnE6Dj7pnq/IO23SLPwYcHH3ba7E7CPKFk4votUeItkAiMpuf8A120XocPhTImMpmRufJHxVMvkbNB9HAfhcsVpyrk0tPqMmKNI85Uoksa4mH6RHob+SCemV3BraZa0HUuJzROttFoOeC4CQABbWAPyeEf27RoRxZ3179khRiKWsyryIYXo+QS4mo6dOeTPGg9Fs1sCMtyJaJNvC0cN/KFQptmJIBtIcbzfRFdi8rC4nync7E9lYhyzp5Z5Lc3Yk6hBcAII8IHzJQ6lOCIPaRrO+VSlXzFxEmTYnbkzudUy6u20CS206eSLcihSfRzCvLG5RAbNwbkzuZ3XaFRryXOEXgAWj05OqoKUnxEW+pXcTJgaEan/AFupjN0c1Q3UwoIgHUJKvObKBMWMD3T37oVWqZAbaRd3ABv+EalVIjLYCf8AZ5KCUoPv/h1tssTEk7b8LoIygmSJJy/uOgtwoMSSBx33VQ+HSW/EbdkKUa7JugXtSz3hc27TwksThw05mugnUag+R2WrVqMIDTMbDjzXMFh6dQkwHltrCPVx0CrrS8+1mtg1lcPsxKMsrS42dA+It81s1sQGgF0W05cg18C2Zc0HaxJ078qzOn5nSZcYHh1Aaq22WSddfP7FmWqxyfu8GcGHEOgG08yI2EjW91uYSjk8I5A8/VBpgMkxGwAaQJRMPW0G9wJ3JV1KGJlDU6l5PYugxOUlxvqDtEaR6oIBLZcQNyBue59QpHtJzm0xA+aKbngRqdY7Kzjyb1ZQaIWeFoiQLxO/dRkl0HbXj07LntJIEH/Sq3cusAdNz5Jl3yyKDtcS4/LyUXGEb73HkompWrs6hGoXj3LOGW/YGSPVZ2L6OXlpByyc7xHLYIHF9Ft+3adQASdR2XHUROpvryVkxc4RqEkxyYDBU8gaBJmQJ8uyvjmktDW2NoPf/AumXUzOw4jYBT2EmwtEDm+sINs/JL5FKFECnkbNhbk8krowB/e6YB8No9U7/TQHHS3yUeIvEQ0fHZS1JO2QlQgMLUAdNV3EDja/CtSwR0ZUdF8x8+E+W5RB5BK57UanU7bxwpbb7YXPZj1enFp8TtdJFvloUWh05jY8JbuZuCVpOeTcgRwd+5/Cr7MDvOw3+KV44I2ozquGLAXAzNr8Hj+boTsK+rBqGA0kBugjbzsn62GLyCTZtwBpPfmERlEAzqdSSdkr1ZrhDKdUZjcC3NHAtaJ50XMhAgWA+KbrtlwvJuTGkbCyK+kHgZRr9kMs06qKF+mhJjrid7Qd+F3CuzG+1vN3Ku+kW3yyfjACEyllGkE2HInVNx6iVcqgJQ5OUzNzy6fJug+6YdSGXUQRKowHezRMDcoJYS4F0NGgGsA/Upqyxq2DQQuANtA0R62/PwQa1abz/cP/AH0sPyi1Wn3gPehrZ1m9wNrErtQNaCRE88RH4XbiHEBVqy3gvMRxH+Fo4DDhtNziYkEho2AtJ5Kw3UHuc7KLkyY78A7p+pijlDA1wuC4mCQBzwmQyJW38DcbS5GDUB8I2/tAkgkanutLplmX8I2BiYjdYWFpe8XOIbqQNXeq08bjWMoOiBYAAa3IGu6fgfO8bHdJ7mK16xLS+QBJy+u97Xsh08M+0ugnsCY5S2JPtTM5GA+EC2m/cwiYPDMOmeZ1dmj4kpbkpSK8uZWhsA5soF4/hJRi8ak6/ExwPNFFA6tGurto7IbcGQ4WPhFu5O90+MHHwCWzyAJLdPPk+SEWgu3gaXm+8LlSm5vmZJtKC/NMExI0AiAd1zjb5JGfbgOvwos9+Hcwwx5JA1cSfmoo3V0TQ/RZJpE75ifMaI1Bsy7cC3a6iiz1+oNAaOIJBOl2j0TtKodZ/wAKKJkJN+SSMcS34fVWc2bcm/JUUTItvskVe7M6/LvqiP8ADMft13XVEv5YSJiHRlG34Vc3jB81FEGTshHH1CCB/N12o2ZB7fdcUS5PwGLO0taSxtuDrCtH/I1mgDbfNRRLaVIF9kZUIa8i0SqtqXkwTBXFF2Cct9WDNdBMPTBy7W2QMc2I/wCwUUVrUwioWkLRbCtzVGNNw4O9IFo+CUr0w6uGH3WtmOTOp5UUS4r2J/k5jLzlL4209GqtJkUxre57mCVFE2BEgWBZ7V4zkkNbYaDUcaq1TDh0TNz9DAXFEUeY2yIvhhcSfZw1tvCRO4C5RZYd5+qiima9zX0QM0KhjygIjapmJ0/C4orWNskqMW7ML7FXp4knUA+i4orGGTffyCwlWi2fdGyiiit+nB+Dj//Z"/>
          <p:cNvSpPr>
            <a:spLocks noChangeAspect="1" noChangeArrowheads="1"/>
          </p:cNvSpPr>
          <p:nvPr/>
        </p:nvSpPr>
        <p:spPr bwMode="auto">
          <a:xfrm>
            <a:off x="63500" y="-744538"/>
            <a:ext cx="2276475" cy="1524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152" name="Picture 8" descr="http://t2.gstatic.com/images?q=tbn:ANd9GcQZcsPpnRrcQ0vYkcltAgIc2OacrNvpV_YYZL2UlO8ctCm_Q3k7p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065" y="0"/>
            <a:ext cx="8780935" cy="66967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26</Words>
  <Application>Microsoft Office PowerPoint</Application>
  <PresentationFormat>On-screen Show (4:3)</PresentationFormat>
  <Paragraphs>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วิชาประวัติศาสตร์</vt:lpstr>
      <vt:lpstr>จัดทำโดย</vt:lpstr>
      <vt:lpstr>ประวัติวันเข้าพรรษา</vt:lpstr>
      <vt:lpstr>Slide 4</vt:lpstr>
      <vt:lpstr>Slide 5</vt:lpstr>
      <vt:lpstr>Slide 6</vt:lpstr>
      <vt:lpstr>Slide 7</vt:lpstr>
      <vt:lpstr>Slide 8</vt:lpstr>
      <vt:lpstr>Slide 9</vt:lpstr>
    </vt:vector>
  </TitlesOfParts>
  <Company>student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วันเข้าพรรษา</dc:title>
  <dc:creator>stu</dc:creator>
  <cp:lastModifiedBy>stu</cp:lastModifiedBy>
  <cp:revision>3</cp:revision>
  <dcterms:created xsi:type="dcterms:W3CDTF">2012-06-21T07:15:59Z</dcterms:created>
  <dcterms:modified xsi:type="dcterms:W3CDTF">2012-06-28T07:00:10Z</dcterms:modified>
</cp:coreProperties>
</file>