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65FE2-615C-428D-8F74-52C32E848F25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050C9-3004-4A8B-8814-AF13FBBE22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DC0A-0B40-409E-A943-0DC0EB12033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0792-D349-463D-A3A7-610E202E30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วิชาเลือกสื่อประสม  ม.2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639144"/>
          </a:xfrm>
        </p:spPr>
        <p:txBody>
          <a:bodyPr/>
          <a:lstStyle/>
          <a:p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สมาชิกกลุ่ม</a:t>
            </a:r>
          </a:p>
          <a:p>
            <a:pPr algn="l"/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1.กฤษฎา   การะภักดี       ม.2/9 เลขที่   1</a:t>
            </a:r>
          </a:p>
          <a:p>
            <a:pPr algn="l"/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2.</a:t>
            </a:r>
            <a:r>
              <a:rPr lang="th-TH" dirty="0" err="1" smtClean="0">
                <a:solidFill>
                  <a:schemeClr val="accent6">
                    <a:lumMod val="50000"/>
                  </a:schemeClr>
                </a:solidFill>
              </a:rPr>
              <a:t>พชรพล</a:t>
            </a:r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    มณีคำ           ม.2/9 เลขที่   15</a:t>
            </a:r>
          </a:p>
          <a:p>
            <a:pPr algn="l"/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3.กิตติพันธุ์  ภักดีกระ</a:t>
            </a:r>
            <a:r>
              <a:rPr lang="th-TH" dirty="0" err="1" smtClean="0">
                <a:solidFill>
                  <a:schemeClr val="accent6">
                    <a:lumMod val="50000"/>
                  </a:schemeClr>
                </a:solidFill>
              </a:rPr>
              <a:t>โทก</a:t>
            </a:r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   ม.2/9 </a:t>
            </a:r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เลขที่31</a:t>
            </a:r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endParaRPr lang="th-TH" sz="2800" dirty="0" smtClean="0"/>
          </a:p>
          <a:p>
            <a:endParaRPr lang="th-TH" sz="2800" dirty="0"/>
          </a:p>
          <a:p>
            <a:endParaRPr lang="en-US" sz="2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395536" y="274638"/>
            <a:ext cx="61664" cy="130026"/>
          </a:xfrm>
        </p:spPr>
        <p:txBody>
          <a:bodyPr>
            <a:normAutofit fontScale="90000"/>
          </a:bodyPr>
          <a:lstStyle/>
          <a:p>
            <a:r>
              <a:rPr lang="th-TH" dirty="0"/>
              <a:t> 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       </a:t>
            </a:r>
            <a:br>
              <a:rPr lang="th-TH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algn="ctr">
              <a:buNone/>
            </a:pPr>
            <a:r>
              <a:rPr lang="th-TH" dirty="0"/>
              <a:t>  ความหมาย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 สื่อประสมหรือสื่อหลายแบบ</a:t>
            </a:r>
            <a:r>
              <a:rPr lang="th-TH" dirty="0"/>
              <a:t> (</a:t>
            </a:r>
            <a:r>
              <a:rPr lang="en-US" dirty="0"/>
              <a:t>Multimedia) </a:t>
            </a:r>
            <a:r>
              <a:rPr lang="th-TH" dirty="0" smtClean="0"/>
              <a:t>เป็นเทคโนโลยีที่ช่วยให้คอมพิวเตอร์สามารถผสมผสานระหว่างข้อความ ข้อมูล ตัวเลข ภาพนิ่ง ภาพเคลื่อนไหว และเสียง ตลอดจนระบบโต้ตอบกับผู้ใช้</a:t>
            </a:r>
            <a:r>
              <a:rPr lang="th-TH" dirty="0"/>
              <a:t> (</a:t>
            </a:r>
            <a:r>
              <a:rPr lang="en-US" dirty="0"/>
              <a:t>Interactive) </a:t>
            </a:r>
            <a:r>
              <a:rPr lang="th-TH" dirty="0" smtClean="0"/>
              <a:t>มาผสมผสานเข้าด้วยกัน</a:t>
            </a:r>
            <a:br>
              <a:rPr lang="th-TH" dirty="0" smtClean="0"/>
            </a:br>
            <a:r>
              <a:rPr lang="th-TH" dirty="0" smtClean="0"/>
              <a:t>        สื่อประสมหรือมัลติมีเดีย หมายถึงการนำเอาสื่อหลาย ๆ อย่าง เช่น รูปภาพ เทป แผ่นโปร่งใส มาใช้ร่วมกัน เพื่อส่งเสริมให้เกิดประสิทธิภาพสูงสุดในการเรียนการสอน ต่อมาเมื่อมีการนำคอมพิวเตอร์มาใช้มากขึ้น และสามารถใช้งาน ได้ทั้งภาพนิ่ง เสียง </a:t>
            </a:r>
            <a:endParaRPr lang="th-TH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ลักษณะของสื่อประสม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 smtClean="0"/>
              <a:t>1. การนำสื่อหลายชนิดมาผสมผสานเข้าด้วยกัน โดยใช้โปรแกรมคอมพิวเตอร์เป็นตัวจัดการ และควบคุมให้สื่อต่าง ๆ ให้ แสดงผลออกมาทางหน้าจอและลำโพงของคอมพิวเตอร์ อันประกอบไปด้วย </a:t>
            </a:r>
            <a:br>
              <a:rPr lang="th-TH" dirty="0" smtClean="0"/>
            </a:br>
            <a:r>
              <a:rPr lang="th-TH" dirty="0" smtClean="0"/>
              <a:t>            1. ภาพ ได้แก่ ภาพนิ่ง ภาพกราฟิก ภาพเคลื่อนไหว และภาพ</a:t>
            </a:r>
            <a:r>
              <a:rPr lang="th-TH" dirty="0" err="1" smtClean="0"/>
              <a:t>วีดิ</a:t>
            </a:r>
            <a:r>
              <a:rPr lang="th-TH" dirty="0" smtClean="0"/>
              <a:t>ทัศน์</a:t>
            </a:r>
            <a:br>
              <a:rPr lang="th-TH" dirty="0" smtClean="0"/>
            </a:br>
            <a:r>
              <a:rPr lang="th-TH" dirty="0" smtClean="0"/>
              <a:t>          2. เสียง ได้แก่ เสียงบรรยาย เสียงสนทนา ดนตรี และเสียงประกอบอื่น ๆ </a:t>
            </a:r>
            <a:br>
              <a:rPr lang="th-TH" dirty="0" smtClean="0"/>
            </a:br>
            <a:r>
              <a:rPr lang="th-TH" dirty="0" smtClean="0"/>
              <a:t>            3. ข้อความ ซึ่งคอมพิวเตอร์สร้างจากข้อมูลตัวอักษร</a:t>
            </a:r>
            <a:br>
              <a:rPr lang="th-TH" dirty="0" smtClean="0"/>
            </a:br>
            <a:r>
              <a:rPr lang="th-TH" dirty="0" smtClean="0"/>
              <a:t>            4. ความสามารถโต้ตอบกับผู้ใช้ได้ (</a:t>
            </a:r>
            <a:r>
              <a:rPr lang="en-US" dirty="0" smtClean="0"/>
              <a:t>interactivity) </a:t>
            </a:r>
            <a:r>
              <a:rPr lang="th-TH" dirty="0" smtClean="0"/>
              <a:t>คือ ความสามารถในการจัดการกับข้อมูลภาพและเสียง ให้แสดงผลบนจอในลักษณะที่โต้ตอบกับผู้ใช้ได้ ไม่ใช่การแสดงผลรวดเดียวจบ (</a:t>
            </a:r>
            <a:r>
              <a:rPr lang="en-US" dirty="0" smtClean="0"/>
              <a:t>run through) </a:t>
            </a:r>
            <a:r>
              <a:rPr lang="th-TH" dirty="0" smtClean="0"/>
              <a:t>แบบ</a:t>
            </a:r>
            <a:r>
              <a:rPr lang="th-TH" dirty="0" err="1" smtClean="0"/>
              <a:t>วีดิ</a:t>
            </a:r>
            <a:r>
              <a:rPr lang="th-TH" dirty="0" smtClean="0"/>
              <a:t>ทัศน์ หรือภาพยนตร์ และไม่ใช่การสื่อสารทางเดียว (</a:t>
            </a:r>
            <a:r>
              <a:rPr lang="en-US" dirty="0" smtClean="0"/>
              <a:t>one-way communication) </a:t>
            </a:r>
            <a:r>
              <a:rPr lang="th-TH" dirty="0" smtClean="0"/>
              <a:t>คือ ผู้ชมเป็นผู้ดูฝ่ายเดียวอีกต่อไป</a:t>
            </a:r>
          </a:p>
          <a:p>
            <a:endParaRPr 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รูปสื่อประสม</a:t>
            </a:r>
            <a:endParaRPr lang="en-US" dirty="0"/>
          </a:p>
        </p:txBody>
      </p:sp>
      <p:pic>
        <p:nvPicPr>
          <p:cNvPr id="4" name="Content Placeholder 3" descr="s1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00200"/>
            <a:ext cx="8280920" cy="48531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accent6">
                    <a:lumMod val="50000"/>
                  </a:schemeClr>
                </a:solidFill>
              </a:rPr>
              <a:t>สวนประกอบสื่อประสม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Content Placeholder 3" descr="imagesCA9BDEY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412776"/>
            <a:ext cx="7056784" cy="4824536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จบการนำเสนอ</a:t>
            </a:r>
            <a:endParaRPr lang="en-US" dirty="0"/>
          </a:p>
        </p:txBody>
      </p:sp>
      <p:pic>
        <p:nvPicPr>
          <p:cNvPr id="4" name="Content Placeholder 3" descr="imagesCA08I3V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425790"/>
            <a:ext cx="4896543" cy="4595497"/>
          </a:xfr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87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วิชาเลือกสื่อประสม  ม.2 </vt:lpstr>
      <vt:lpstr>          </vt:lpstr>
      <vt:lpstr>ลักษณะของสื่อประสม</vt:lpstr>
      <vt:lpstr>รูปสื่อประสม</vt:lpstr>
      <vt:lpstr>สวนประกอบสื่อประสม</vt:lpstr>
      <vt:lpstr>จบการนำเสนอ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วิชาเลือกสื่อประสม  ม.2 </dc:title>
  <dc:creator>stu</dc:creator>
  <cp:lastModifiedBy>stu</cp:lastModifiedBy>
  <cp:revision>4</cp:revision>
  <dcterms:created xsi:type="dcterms:W3CDTF">2012-06-28T06:07:34Z</dcterms:created>
  <dcterms:modified xsi:type="dcterms:W3CDTF">2012-06-28T06:42:49Z</dcterms:modified>
</cp:coreProperties>
</file>