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19%20-n20%20-%20id31960%20-%20id31961%20-%20worawut%20-%20warut\c17-n19%20-n20%20-%20id31960%20-%20id31961%20-%20worawut%20-%20waru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19%20-n20%20-%20id31960%20-%20id31961%20-%20worawut%20-%20warut\c17-n19%20-n20%20-%20id31960%20-%20id31961%20-%20worawut%20-%20waru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19%20-n20%20-%20id31960%20-%20id31961%20-%20worawut%20-%20warut\c17-n19%20-n20%20-%20id31960%20-%20id31961%20-%20worawut%20-%20waru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19%20-n20%20-%20id31960%20-%20id31961%20-%20worawut%20-%20warut\c17-n19%20-n20%20-%20id31960%20-%20id31961%20-%20worawut%20-%20waru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Sheet2!$A$2</c:f>
              <c:strCache>
                <c:ptCount val="1"/>
                <c:pt idx="0">
                  <c:v>2555</c:v>
                </c:pt>
              </c:strCache>
            </c:strRef>
          </c:tx>
          <c:dLbls>
            <c:dLblPos val="bestFit"/>
            <c:showVal val="1"/>
            <c:showCatName val="1"/>
            <c:showSerName val="1"/>
            <c:showPercent val="1"/>
            <c:showLeaderLines val="1"/>
          </c:dLbls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Sheet2!$B$2:$E$2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9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Sheet2!$B$3:$E$3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Sheet2!$B$4:$E$4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12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Sheet2!$A$2</c:f>
              <c:strCache>
                <c:ptCount val="1"/>
                <c:pt idx="0">
                  <c:v>2555</c:v>
                </c:pt>
              </c:strCache>
            </c:strRef>
          </c:tx>
          <c:dLbls>
            <c:dLblPos val="bestFit"/>
            <c:showVal val="1"/>
            <c:showCatName val="1"/>
            <c:showSerName val="1"/>
            <c:showPercent val="1"/>
            <c:showLeaderLines val="1"/>
          </c:dLbls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Sheet2!$B$2:$E$2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9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Sheet2!$B$3:$E$3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Sheet2!$B$4:$E$4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12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Sheet2!$A$2</c:f>
              <c:strCache>
                <c:ptCount val="1"/>
                <c:pt idx="0">
                  <c:v>2555</c:v>
                </c:pt>
              </c:strCache>
            </c:strRef>
          </c:tx>
          <c:dLbls>
            <c:dLblPos val="bestFit"/>
            <c:showVal val="1"/>
            <c:showCatName val="1"/>
            <c:showSerName val="1"/>
            <c:showPercent val="1"/>
            <c:showLeaderLines val="1"/>
          </c:dLbls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Sheet2!$B$2:$E$2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9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Sheet2!$B$3:$E$3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Sheet2!$B$4:$E$4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12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Sheet2!$A$2</c:f>
              <c:strCache>
                <c:ptCount val="1"/>
                <c:pt idx="0">
                  <c:v>2555</c:v>
                </c:pt>
              </c:strCache>
            </c:strRef>
          </c:tx>
          <c:dLbls>
            <c:dLblPos val="bestFit"/>
            <c:showVal val="1"/>
            <c:showCatName val="1"/>
            <c:showSerName val="1"/>
            <c:showPercent val="1"/>
            <c:showLeaderLines val="1"/>
          </c:dLbls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Sheet2!$B$2:$E$2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9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Sheet2!$B$3:$E$3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Sheet2!$B$1:$E$1</c:f>
              <c:strCache>
                <c:ptCount val="4"/>
                <c:pt idx="0">
                  <c:v>ค่าอาหาร</c:v>
                </c:pt>
                <c:pt idx="1">
                  <c:v>ค่าเคื่องดื่ม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Sheet2!$B$4:$E$4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12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7772400" cy="1928827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ชื่อ ด.ช.</a:t>
            </a:r>
            <a:r>
              <a:rPr lang="th-TH" dirty="0" err="1" smtClean="0"/>
              <a:t>วร</a:t>
            </a:r>
            <a:r>
              <a:rPr lang="th-TH" dirty="0" smtClean="0"/>
              <a:t>วุฒิ </a:t>
            </a:r>
            <a:r>
              <a:rPr lang="th-TH" dirty="0" err="1" smtClean="0"/>
              <a:t>แปง</a:t>
            </a:r>
            <a:r>
              <a:rPr lang="th-TH" dirty="0" smtClean="0"/>
              <a:t>ใจ ชั้น ม.1/7 เลขที่19</a:t>
            </a:r>
            <a:br>
              <a:rPr lang="th-TH" dirty="0" smtClean="0"/>
            </a:br>
            <a:r>
              <a:rPr lang="th-TH" dirty="0" smtClean="0"/>
              <a:t>ชื่อ </a:t>
            </a:r>
            <a:r>
              <a:rPr lang="th-TH" dirty="0" err="1" smtClean="0"/>
              <a:t>ด.ช</a:t>
            </a:r>
            <a:r>
              <a:rPr lang="th-TH" dirty="0" smtClean="0"/>
              <a:t> </a:t>
            </a:r>
            <a:r>
              <a:rPr lang="th-TH" dirty="0" err="1" smtClean="0"/>
              <a:t>วรุตม์</a:t>
            </a:r>
            <a:r>
              <a:rPr lang="th-TH" dirty="0" smtClean="0"/>
              <a:t> นพแก้ว ชั้นม.1/7 เลขที่ 20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5629292" cy="3143272"/>
          </a:xfrm>
        </p:spPr>
        <p:txBody>
          <a:bodyPr/>
          <a:lstStyle/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214414" y="1571612"/>
          <a:ext cx="6357966" cy="4371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2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7772400" cy="1928827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ชื่อ ด.ช.</a:t>
            </a:r>
            <a:r>
              <a:rPr lang="th-TH" dirty="0" err="1" smtClean="0"/>
              <a:t>วร</a:t>
            </a:r>
            <a:r>
              <a:rPr lang="th-TH" dirty="0" smtClean="0"/>
              <a:t>วุฒิ </a:t>
            </a:r>
            <a:r>
              <a:rPr lang="th-TH" dirty="0" err="1" smtClean="0"/>
              <a:t>แปง</a:t>
            </a:r>
            <a:r>
              <a:rPr lang="th-TH" dirty="0" smtClean="0"/>
              <a:t>ใจ ชั้น ม.1/7 เลขที่19</a:t>
            </a:r>
            <a:br>
              <a:rPr lang="th-TH" dirty="0" smtClean="0"/>
            </a:br>
            <a:r>
              <a:rPr lang="th-TH" dirty="0" smtClean="0"/>
              <a:t>ชื่อ </a:t>
            </a:r>
            <a:r>
              <a:rPr lang="th-TH" dirty="0" err="1" smtClean="0"/>
              <a:t>ด.ช</a:t>
            </a:r>
            <a:r>
              <a:rPr lang="th-TH" dirty="0" smtClean="0"/>
              <a:t> </a:t>
            </a:r>
            <a:r>
              <a:rPr lang="th-TH" dirty="0" err="1" smtClean="0"/>
              <a:t>วรุตม์</a:t>
            </a:r>
            <a:r>
              <a:rPr lang="th-TH" dirty="0" smtClean="0"/>
              <a:t> นพแก้ว ชั้นม.1/7 เลขที่ 20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5629292" cy="3143272"/>
          </a:xfrm>
        </p:spPr>
        <p:txBody>
          <a:bodyPr/>
          <a:lstStyle/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214414" y="1571612"/>
          <a:ext cx="6357966" cy="4371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2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7772400" cy="1928827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ชื่อ ด.ช.</a:t>
            </a:r>
            <a:r>
              <a:rPr lang="th-TH" dirty="0" err="1" smtClean="0"/>
              <a:t>วร</a:t>
            </a:r>
            <a:r>
              <a:rPr lang="th-TH" dirty="0" smtClean="0"/>
              <a:t>วุฒิ </a:t>
            </a:r>
            <a:r>
              <a:rPr lang="th-TH" dirty="0" err="1" smtClean="0"/>
              <a:t>แปง</a:t>
            </a:r>
            <a:r>
              <a:rPr lang="th-TH" dirty="0" smtClean="0"/>
              <a:t>ใจ ชั้น ม.1/7 เลขที่19</a:t>
            </a:r>
            <a:br>
              <a:rPr lang="th-TH" dirty="0" smtClean="0"/>
            </a:br>
            <a:r>
              <a:rPr lang="th-TH" dirty="0" smtClean="0"/>
              <a:t>ชื่อ </a:t>
            </a:r>
            <a:r>
              <a:rPr lang="th-TH" dirty="0" err="1" smtClean="0"/>
              <a:t>ด.ช</a:t>
            </a:r>
            <a:r>
              <a:rPr lang="th-TH" dirty="0" smtClean="0"/>
              <a:t> </a:t>
            </a:r>
            <a:r>
              <a:rPr lang="th-TH" dirty="0" err="1" smtClean="0"/>
              <a:t>วรุตม์</a:t>
            </a:r>
            <a:r>
              <a:rPr lang="th-TH" dirty="0" smtClean="0"/>
              <a:t> นพแก้ว ชั้นม.1/7 เลขที่ 20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5629292" cy="3143272"/>
          </a:xfrm>
        </p:spPr>
        <p:txBody>
          <a:bodyPr/>
          <a:lstStyle/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214414" y="1571612"/>
          <a:ext cx="6357966" cy="4371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2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7772400" cy="1928827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ชื่อ ด.ช.</a:t>
            </a:r>
            <a:r>
              <a:rPr lang="th-TH" dirty="0" err="1" smtClean="0"/>
              <a:t>วร</a:t>
            </a:r>
            <a:r>
              <a:rPr lang="th-TH" dirty="0" smtClean="0"/>
              <a:t>วุฒิ </a:t>
            </a:r>
            <a:r>
              <a:rPr lang="th-TH" dirty="0" err="1" smtClean="0"/>
              <a:t>แปง</a:t>
            </a:r>
            <a:r>
              <a:rPr lang="th-TH" dirty="0" smtClean="0"/>
              <a:t>ใจ ชั้น ม.1/7 เลขที่19</a:t>
            </a:r>
            <a:br>
              <a:rPr lang="th-TH" dirty="0" smtClean="0"/>
            </a:br>
            <a:r>
              <a:rPr lang="th-TH" dirty="0" smtClean="0"/>
              <a:t>ชื่อ </a:t>
            </a:r>
            <a:r>
              <a:rPr lang="th-TH" dirty="0" err="1" smtClean="0"/>
              <a:t>ด.ช</a:t>
            </a:r>
            <a:r>
              <a:rPr lang="th-TH" dirty="0" smtClean="0"/>
              <a:t> </a:t>
            </a:r>
            <a:r>
              <a:rPr lang="th-TH" dirty="0" err="1" smtClean="0"/>
              <a:t>วรุตม์</a:t>
            </a:r>
            <a:r>
              <a:rPr lang="th-TH" dirty="0" smtClean="0"/>
              <a:t> นพแก้ว ชั้นม.1/7 เลขที่ 20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5629292" cy="3143272"/>
          </a:xfrm>
        </p:spPr>
        <p:txBody>
          <a:bodyPr/>
          <a:lstStyle/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214414" y="1571612"/>
          <a:ext cx="6357966" cy="4371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2000"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48</Words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ชื่อ ด.ช.วรวุฒิ แปงใจ ชั้น ม.1/7 เลขที่19 ชื่อ ด.ช วรุตม์ นพแก้ว ชั้นม.1/7 เลขที่ 20 </vt:lpstr>
      <vt:lpstr>ชื่อ ด.ช.วรวุฒิ แปงใจ ชั้น ม.1/7 เลขที่19 ชื่อ ด.ช วรุตม์ นพแก้ว ชั้นม.1/7 เลขที่ 20 </vt:lpstr>
      <vt:lpstr>ชื่อ ด.ช.วรวุฒิ แปงใจ ชั้น ม.1/7 เลขที่19 ชื่อ ด.ช วรุตม์ นพแก้ว ชั้นม.1/7 เลขที่ 20 </vt:lpstr>
      <vt:lpstr>ชื่อ ด.ช.วรวุฒิ แปงใจ ชั้น ม.1/7 เลขที่19 ชื่อ ด.ช วรุตม์ นพแก้ว ชั้นม.1/7 เลขที่ 20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ชื่อ ด.ช.วรวุฒิ แปงใจ ชั้น ม.1/7 เลขที่19 ชื่อ ด.ช วรุตม์ นพแก้ว ชั้นม.1/7 เลขที่ 20 </dc:title>
  <dc:creator>Lenovo</dc:creator>
  <cp:lastModifiedBy>Lenovo</cp:lastModifiedBy>
  <cp:revision>3</cp:revision>
  <dcterms:created xsi:type="dcterms:W3CDTF">2014-02-05T03:14:24Z</dcterms:created>
  <dcterms:modified xsi:type="dcterms:W3CDTF">2014-02-05T03:36:29Z</dcterms:modified>
</cp:coreProperties>
</file>