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74" autoAdjust="0"/>
    <p:restoredTop sz="94660"/>
  </p:normalViewPr>
  <p:slideViewPr>
    <p:cSldViewPr>
      <p:cViewPr>
        <p:scale>
          <a:sx n="118" d="100"/>
          <a:sy n="118" d="100"/>
        </p:scale>
        <p:origin x="-558" y="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17-n34-n47-id13988-id13975-thamonwan-sudarat\c17-n34-n47-id13988-id13975-thamonwan-sudara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17-n34-n47-id13988-id13975-thamonwan-sudarat\c17-n34-n47-id13988-id13975-thamonwan-sudara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17-n34-n47-id13988-id13975-thamonwan-sudarat\c17-n34-n47-id13988-id13975-thamonwan-sudara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17-n34-n47-id13988-id13975-thamonwan-sudarat\c17-n34-n47-id13988-id13975-thamonwan-sudara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17-n34-n47-id13988-id13975-thamonwan-sudarat\c17-n34-n47-id13988-id13975-thamonwan-sudara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style val="42"/>
  <c:chart>
    <c:title>
      <c:layout/>
    </c:title>
    <c:plotArea>
      <c:layout>
        <c:manualLayout>
          <c:layoutTarget val="inner"/>
          <c:xMode val="edge"/>
          <c:yMode val="edge"/>
          <c:x val="0.15775437445319343"/>
          <c:y val="0.25940361621463981"/>
          <c:w val="0.66967322834645693"/>
          <c:h val="0.64554461942257257"/>
        </c:manualLayout>
      </c:layout>
      <c:ofPieChart>
        <c:ofPieType val="bar"/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2550</c:v>
                </c:pt>
              </c:strCache>
            </c:strRef>
          </c:tx>
          <c:dLbls>
            <c:showVal val="1"/>
            <c:showCatName val="1"/>
            <c:showSerName val="1"/>
            <c:showPercent val="1"/>
            <c:showLeaderLines val="1"/>
          </c:dLbls>
          <c:cat>
            <c:strRef>
              <c:f>Sheet1!$B$1:$E$1</c:f>
              <c:strCache>
                <c:ptCount val="4"/>
                <c:pt idx="0">
                  <c:v>ค่าอาหาร</c:v>
                </c:pt>
                <c:pt idx="1">
                  <c:v>ค่าเครื่องดื่ม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4</c:v>
                </c:pt>
                <c:pt idx="3">
                  <c:v>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2551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ค่าอาหาร</c:v>
                </c:pt>
                <c:pt idx="1">
                  <c:v>ค่าเครื่องดื่ม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2</c:v>
                </c:pt>
                <c:pt idx="1">
                  <c:v>4</c:v>
                </c:pt>
                <c:pt idx="2">
                  <c:v>7</c:v>
                </c:pt>
                <c:pt idx="3">
                  <c:v>11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2552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ค่าอาหาร</c:v>
                </c:pt>
                <c:pt idx="1">
                  <c:v>ค่าเครื่องดื่ม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3</c:v>
                </c:pt>
                <c:pt idx="1">
                  <c:v>7</c:v>
                </c:pt>
                <c:pt idx="2">
                  <c:v>11</c:v>
                </c:pt>
                <c:pt idx="3">
                  <c:v>18</c:v>
                </c:pt>
              </c:numCache>
            </c:numRef>
          </c:val>
        </c:ser>
        <c:gapWidth val="150"/>
        <c:secondPieSize val="75"/>
        <c:serLines/>
      </c:ofPieChart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style val="42"/>
  <c:chart>
    <c:title>
      <c:layout/>
    </c:title>
    <c:plotArea>
      <c:layout/>
      <c:ofPieChart>
        <c:ofPieType val="bar"/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2550</c:v>
                </c:pt>
              </c:strCache>
            </c:strRef>
          </c:tx>
          <c:dLbls>
            <c:showVal val="1"/>
            <c:showCatName val="1"/>
            <c:showSerName val="1"/>
            <c:showPercent val="1"/>
            <c:showLeaderLines val="1"/>
          </c:dLbls>
          <c:cat>
            <c:strRef>
              <c:f>Sheet1!$B$1:$E$1</c:f>
              <c:strCache>
                <c:ptCount val="4"/>
                <c:pt idx="0">
                  <c:v>ค่าอาหาร</c:v>
                </c:pt>
                <c:pt idx="1">
                  <c:v>ค่าเครื่องดื่ม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4</c:v>
                </c:pt>
                <c:pt idx="3">
                  <c:v>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2551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ค่าอาหาร</c:v>
                </c:pt>
                <c:pt idx="1">
                  <c:v>ค่าเครื่องดื่ม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2</c:v>
                </c:pt>
                <c:pt idx="1">
                  <c:v>4</c:v>
                </c:pt>
                <c:pt idx="2">
                  <c:v>7</c:v>
                </c:pt>
                <c:pt idx="3">
                  <c:v>11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2552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ค่าอาหาร</c:v>
                </c:pt>
                <c:pt idx="1">
                  <c:v>ค่าเครื่องดื่ม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3</c:v>
                </c:pt>
                <c:pt idx="1">
                  <c:v>7</c:v>
                </c:pt>
                <c:pt idx="2">
                  <c:v>11</c:v>
                </c:pt>
                <c:pt idx="3">
                  <c:v>18</c:v>
                </c:pt>
              </c:numCache>
            </c:numRef>
          </c:val>
        </c:ser>
        <c:gapWidth val="150"/>
        <c:secondPieSize val="75"/>
        <c:serLines/>
      </c:ofPieChart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style val="42"/>
  <c:chart>
    <c:title>
      <c:layout/>
    </c:title>
    <c:plotArea>
      <c:layout/>
      <c:ofPieChart>
        <c:ofPieType val="bar"/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2550</c:v>
                </c:pt>
              </c:strCache>
            </c:strRef>
          </c:tx>
          <c:dLbls>
            <c:showVal val="1"/>
            <c:showCatName val="1"/>
            <c:showSerName val="1"/>
            <c:showPercent val="1"/>
            <c:showLeaderLines val="1"/>
          </c:dLbls>
          <c:cat>
            <c:strRef>
              <c:f>Sheet1!$B$1:$E$1</c:f>
              <c:strCache>
                <c:ptCount val="4"/>
                <c:pt idx="0">
                  <c:v>ค่าอาหาร</c:v>
                </c:pt>
                <c:pt idx="1">
                  <c:v>ค่าเครื่องดื่ม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4</c:v>
                </c:pt>
                <c:pt idx="3">
                  <c:v>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2551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ค่าอาหาร</c:v>
                </c:pt>
                <c:pt idx="1">
                  <c:v>ค่าเครื่องดื่ม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2</c:v>
                </c:pt>
                <c:pt idx="1">
                  <c:v>4</c:v>
                </c:pt>
                <c:pt idx="2">
                  <c:v>7</c:v>
                </c:pt>
                <c:pt idx="3">
                  <c:v>11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2552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ค่าอาหาร</c:v>
                </c:pt>
                <c:pt idx="1">
                  <c:v>ค่าเครื่องดื่ม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3</c:v>
                </c:pt>
                <c:pt idx="1">
                  <c:v>7</c:v>
                </c:pt>
                <c:pt idx="2">
                  <c:v>11</c:v>
                </c:pt>
                <c:pt idx="3">
                  <c:v>18</c:v>
                </c:pt>
              </c:numCache>
            </c:numRef>
          </c:val>
        </c:ser>
        <c:gapWidth val="150"/>
        <c:secondPieSize val="75"/>
        <c:serLines/>
      </c:ofPieChart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style val="42"/>
  <c:chart>
    <c:title>
      <c:layout/>
    </c:title>
    <c:plotArea>
      <c:layout/>
      <c:ofPieChart>
        <c:ofPieType val="bar"/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2550</c:v>
                </c:pt>
              </c:strCache>
            </c:strRef>
          </c:tx>
          <c:dLbls>
            <c:showVal val="1"/>
            <c:showCatName val="1"/>
            <c:showSerName val="1"/>
            <c:showPercent val="1"/>
            <c:showLeaderLines val="1"/>
          </c:dLbls>
          <c:cat>
            <c:strRef>
              <c:f>Sheet1!$B$1:$E$1</c:f>
              <c:strCache>
                <c:ptCount val="4"/>
                <c:pt idx="0">
                  <c:v>ค่าอาหาร</c:v>
                </c:pt>
                <c:pt idx="1">
                  <c:v>ค่าเครื่องดื่ม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4</c:v>
                </c:pt>
                <c:pt idx="3">
                  <c:v>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2551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ค่าอาหาร</c:v>
                </c:pt>
                <c:pt idx="1">
                  <c:v>ค่าเครื่องดื่ม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2</c:v>
                </c:pt>
                <c:pt idx="1">
                  <c:v>4</c:v>
                </c:pt>
                <c:pt idx="2">
                  <c:v>7</c:v>
                </c:pt>
                <c:pt idx="3">
                  <c:v>11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2552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ค่าอาหาร</c:v>
                </c:pt>
                <c:pt idx="1">
                  <c:v>ค่าเครื่องดื่ม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3</c:v>
                </c:pt>
                <c:pt idx="1">
                  <c:v>7</c:v>
                </c:pt>
                <c:pt idx="2">
                  <c:v>11</c:v>
                </c:pt>
                <c:pt idx="3">
                  <c:v>18</c:v>
                </c:pt>
              </c:numCache>
            </c:numRef>
          </c:val>
        </c:ser>
        <c:gapWidth val="150"/>
        <c:secondPieSize val="75"/>
        <c:serLines/>
      </c:ofPieChart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style val="42"/>
  <c:chart>
    <c:title>
      <c:layout/>
    </c:title>
    <c:plotArea>
      <c:layout/>
      <c:ofPieChart>
        <c:ofPieType val="bar"/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2550</c:v>
                </c:pt>
              </c:strCache>
            </c:strRef>
          </c:tx>
          <c:dLbls>
            <c:showVal val="1"/>
            <c:showCatName val="1"/>
            <c:showSerName val="1"/>
            <c:showPercent val="1"/>
            <c:showLeaderLines val="1"/>
          </c:dLbls>
          <c:cat>
            <c:strRef>
              <c:f>Sheet1!$B$1:$E$1</c:f>
              <c:strCache>
                <c:ptCount val="4"/>
                <c:pt idx="0">
                  <c:v>ค่าอาหาร</c:v>
                </c:pt>
                <c:pt idx="1">
                  <c:v>ค่าเครื่องดื่ม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4</c:v>
                </c:pt>
                <c:pt idx="3">
                  <c:v>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2551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ค่าอาหาร</c:v>
                </c:pt>
                <c:pt idx="1">
                  <c:v>ค่าเครื่องดื่ม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2</c:v>
                </c:pt>
                <c:pt idx="1">
                  <c:v>4</c:v>
                </c:pt>
                <c:pt idx="2">
                  <c:v>7</c:v>
                </c:pt>
                <c:pt idx="3">
                  <c:v>11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2552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ค่าอาหาร</c:v>
                </c:pt>
                <c:pt idx="1">
                  <c:v>ค่าเครื่องดื่ม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3</c:v>
                </c:pt>
                <c:pt idx="1">
                  <c:v>7</c:v>
                </c:pt>
                <c:pt idx="2">
                  <c:v>11</c:v>
                </c:pt>
                <c:pt idx="3">
                  <c:v>18</c:v>
                </c:pt>
              </c:numCache>
            </c:numRef>
          </c:val>
        </c:ser>
        <c:gapWidth val="150"/>
        <c:secondPieSize val="75"/>
        <c:serLines/>
      </c:ofPieChart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A11D3-60F0-4865-BD57-AB76E273E9EE}" type="datetimeFigureOut">
              <a:rPr lang="th-TH" smtClean="0"/>
              <a:pPr/>
              <a:t>19/02/57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2255-7A15-4252-A9D3-38BD3FDAD99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A11D3-60F0-4865-BD57-AB76E273E9EE}" type="datetimeFigureOut">
              <a:rPr lang="th-TH" smtClean="0"/>
              <a:pPr/>
              <a:t>19/02/57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2255-7A15-4252-A9D3-38BD3FDAD99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A11D3-60F0-4865-BD57-AB76E273E9EE}" type="datetimeFigureOut">
              <a:rPr lang="th-TH" smtClean="0"/>
              <a:pPr/>
              <a:t>19/02/57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2255-7A15-4252-A9D3-38BD3FDAD99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A11D3-60F0-4865-BD57-AB76E273E9EE}" type="datetimeFigureOut">
              <a:rPr lang="th-TH" smtClean="0"/>
              <a:pPr/>
              <a:t>19/02/57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2255-7A15-4252-A9D3-38BD3FDAD99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A11D3-60F0-4865-BD57-AB76E273E9EE}" type="datetimeFigureOut">
              <a:rPr lang="th-TH" smtClean="0"/>
              <a:pPr/>
              <a:t>19/02/57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2255-7A15-4252-A9D3-38BD3FDAD99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A11D3-60F0-4865-BD57-AB76E273E9EE}" type="datetimeFigureOut">
              <a:rPr lang="th-TH" smtClean="0"/>
              <a:pPr/>
              <a:t>19/02/57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2255-7A15-4252-A9D3-38BD3FDAD99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A11D3-60F0-4865-BD57-AB76E273E9EE}" type="datetimeFigureOut">
              <a:rPr lang="th-TH" smtClean="0"/>
              <a:pPr/>
              <a:t>19/02/57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2255-7A15-4252-A9D3-38BD3FDAD99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A11D3-60F0-4865-BD57-AB76E273E9EE}" type="datetimeFigureOut">
              <a:rPr lang="th-TH" smtClean="0"/>
              <a:pPr/>
              <a:t>19/02/57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2255-7A15-4252-A9D3-38BD3FDAD99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A11D3-60F0-4865-BD57-AB76E273E9EE}" type="datetimeFigureOut">
              <a:rPr lang="th-TH" smtClean="0"/>
              <a:pPr/>
              <a:t>19/02/57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2255-7A15-4252-A9D3-38BD3FDAD99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A11D3-60F0-4865-BD57-AB76E273E9EE}" type="datetimeFigureOut">
              <a:rPr lang="th-TH" smtClean="0"/>
              <a:pPr/>
              <a:t>19/02/57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2255-7A15-4252-A9D3-38BD3FDAD99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A11D3-60F0-4865-BD57-AB76E273E9EE}" type="datetimeFigureOut">
              <a:rPr lang="th-TH" smtClean="0"/>
              <a:pPr/>
              <a:t>19/02/57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2255-7A15-4252-A9D3-38BD3FDAD99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A11D3-60F0-4865-BD57-AB76E273E9EE}" type="datetimeFigureOut">
              <a:rPr lang="th-TH" smtClean="0"/>
              <a:pPr/>
              <a:t>19/02/57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D2255-7A15-4252-A9D3-38BD3FDAD99D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1.ด.ญ. </a:t>
            </a:r>
            <a:r>
              <a:rPr lang="th-TH" dirty="0" err="1" smtClean="0"/>
              <a:t>ธมลวรรณ</a:t>
            </a:r>
            <a:r>
              <a:rPr lang="th-TH" dirty="0" smtClean="0"/>
              <a:t>  จันทร์สายทอง ชั้น ม.1/7 เลขที่ 34  2.ด.ญ.สุดารัตน์   พรมมา ชั้น ม.1/7  เลขที่ 47 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428860" y="378619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1.ด.ญ. </a:t>
            </a:r>
            <a:r>
              <a:rPr lang="th-TH" dirty="0" err="1" smtClean="0"/>
              <a:t>ธมลวรรณ</a:t>
            </a:r>
            <a:r>
              <a:rPr lang="th-TH" dirty="0" smtClean="0"/>
              <a:t>  จันทร์สายทอง ชั้น ม.1/7 เลขที่ 34  2.ด.ญ.สุดารัตน์   พรมมา ชั้น ม.1/7  เลขที่ 47 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428860" y="378619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1.ด.ญ. </a:t>
            </a:r>
            <a:r>
              <a:rPr lang="th-TH" dirty="0" err="1" smtClean="0"/>
              <a:t>ธมลวรรณ</a:t>
            </a:r>
            <a:r>
              <a:rPr lang="th-TH" dirty="0" smtClean="0"/>
              <a:t>  จันทร์สายทอง ชั้น ม.1/7 เลขที่ 34  2.ด.ญ.สุดารัตน์   พรมมา ชั้น ม.1/7  เลขที่ 47 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428860" y="378619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1.ด.ญ. </a:t>
            </a:r>
            <a:r>
              <a:rPr lang="th-TH" dirty="0" err="1" smtClean="0"/>
              <a:t>ธมลวรรณ</a:t>
            </a:r>
            <a:r>
              <a:rPr lang="th-TH" dirty="0" smtClean="0"/>
              <a:t>  จันทร์สายทอง ชั้น ม.1/7 เลขที่ 34  2.ด.ญ.สุดารัตน์   พรมมา ชั้น ม.1/7  เลขที่ 47 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428860" y="378619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1.ด.ญ. </a:t>
            </a:r>
            <a:r>
              <a:rPr lang="th-TH" dirty="0" err="1" smtClean="0"/>
              <a:t>ธมลวรรณ</a:t>
            </a:r>
            <a:r>
              <a:rPr lang="th-TH" dirty="0" smtClean="0"/>
              <a:t>  จันทร์สายทอง ชั้น ม.1/7 เลขที่ 34  2.ด.ญ.สุดารัตน์   พรมมา ชั้น ม.1/7  เลขที่ 47 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428860" y="378619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120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1.ด.ญ. ธมลวรรณ  จันทร์สายทอง ชั้น ม.1/7 เลขที่ 34  2.ด.ญ.สุดารัตน์   พรมมา ชั้น ม.1/7  เลขที่ 47 </vt:lpstr>
      <vt:lpstr>1.ด.ญ. ธมลวรรณ  จันทร์สายทอง ชั้น ม.1/7 เลขที่ 34  2.ด.ญ.สุดารัตน์   พรมมา ชั้น ม.1/7  เลขที่ 47 </vt:lpstr>
      <vt:lpstr>1.ด.ญ. ธมลวรรณ  จันทร์สายทอง ชั้น ม.1/7 เลขที่ 34  2.ด.ญ.สุดารัตน์   พรมมา ชั้น ม.1/7  เลขที่ 47 </vt:lpstr>
      <vt:lpstr>1.ด.ญ. ธมลวรรณ  จันทร์สายทอง ชั้น ม.1/7 เลขที่ 34  2.ด.ญ.สุดารัตน์   พรมมา ชั้น ม.1/7  เลขที่ 47 </vt:lpstr>
      <vt:lpstr>1.ด.ญ. ธมลวรรณ  จันทร์สายทอง ชั้น ม.1/7 เลขที่ 34  2.ด.ญ.สุดารัตน์   พรมมา ชั้น ม.1/7  เลขที่ 47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6</cp:revision>
  <dcterms:created xsi:type="dcterms:W3CDTF">2014-02-05T03:13:14Z</dcterms:created>
  <dcterms:modified xsi:type="dcterms:W3CDTF">2014-02-19T02:05:04Z</dcterms:modified>
</cp:coreProperties>
</file>