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14-id31955-paricha\c17-n14-id31955-parichac17-n14-id31955-parich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14-id31955-paricha\c17-n14-id31955-parichac17-n14-id31955-parich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14-id31955-paricha\c17-n14-id31955-parichac17-n14-id31955-parich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14-id31955-paricha\c17-n14-id31955-parichac17-n14-id31955-parich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86116" y="428604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"/>
            <a:r>
              <a:rPr lang="th-TH" sz="2000" dirty="0" smtClean="0">
                <a:solidFill>
                  <a:srgbClr val="000000"/>
                </a:solidFill>
                <a:latin typeface="Tahoma"/>
              </a:rPr>
              <a:t>ชื่อ ด.ช.</a:t>
            </a:r>
            <a:r>
              <a:rPr lang="th-TH" sz="2000" dirty="0" err="1" smtClean="0">
                <a:solidFill>
                  <a:srgbClr val="000000"/>
                </a:solidFill>
                <a:latin typeface="Tahoma"/>
              </a:rPr>
              <a:t>ปริชญา</a:t>
            </a:r>
            <a:r>
              <a:rPr lang="th-TH" sz="2000" dirty="0" smtClean="0">
                <a:solidFill>
                  <a:srgbClr val="000000"/>
                </a:solidFill>
                <a:latin typeface="Tahoma"/>
              </a:rPr>
              <a:t>   มหานิยม  ชั้น ม.1/7  เลขที่ 14</a:t>
            </a:r>
            <a:endParaRPr lang="th-TH" sz="2000" dirty="0">
              <a:solidFill>
                <a:srgbClr val="000000"/>
              </a:solidFill>
              <a:latin typeface="Tahoma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357290" y="1214422"/>
          <a:ext cx="6215090" cy="451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86116" y="428604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"/>
            <a:r>
              <a:rPr lang="th-TH" sz="2000" dirty="0" smtClean="0">
                <a:solidFill>
                  <a:srgbClr val="000000"/>
                </a:solidFill>
                <a:latin typeface="Tahoma"/>
              </a:rPr>
              <a:t>ชื่อ ด.ช.</a:t>
            </a:r>
            <a:r>
              <a:rPr lang="th-TH" sz="2000" dirty="0" err="1" smtClean="0">
                <a:solidFill>
                  <a:srgbClr val="000000"/>
                </a:solidFill>
                <a:latin typeface="Tahoma"/>
              </a:rPr>
              <a:t>ปริชญา</a:t>
            </a:r>
            <a:r>
              <a:rPr lang="th-TH" sz="2000" dirty="0" smtClean="0">
                <a:solidFill>
                  <a:srgbClr val="000000"/>
                </a:solidFill>
                <a:latin typeface="Tahoma"/>
              </a:rPr>
              <a:t>   มหานิยม  ชั้น ม.1/7  เลขที่ 14</a:t>
            </a:r>
            <a:endParaRPr lang="th-TH" sz="2000" dirty="0">
              <a:solidFill>
                <a:srgbClr val="000000"/>
              </a:solidFill>
              <a:latin typeface="Tahoma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214414" y="1285860"/>
          <a:ext cx="6215090" cy="451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86116" y="428604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"/>
            <a:r>
              <a:rPr lang="th-TH" sz="2000" dirty="0" smtClean="0">
                <a:solidFill>
                  <a:srgbClr val="000000"/>
                </a:solidFill>
                <a:latin typeface="Tahoma"/>
              </a:rPr>
              <a:t>ชื่อ ด.ช.</a:t>
            </a:r>
            <a:r>
              <a:rPr lang="th-TH" sz="2000" dirty="0" err="1" smtClean="0">
                <a:solidFill>
                  <a:srgbClr val="000000"/>
                </a:solidFill>
                <a:latin typeface="Tahoma"/>
              </a:rPr>
              <a:t>ปริชญา</a:t>
            </a:r>
            <a:r>
              <a:rPr lang="th-TH" sz="2000" dirty="0" smtClean="0">
                <a:solidFill>
                  <a:srgbClr val="000000"/>
                </a:solidFill>
                <a:latin typeface="Tahoma"/>
              </a:rPr>
              <a:t>   มหานิยม  ชั้น ม.1/7  เลขที่ 14</a:t>
            </a:r>
            <a:endParaRPr lang="th-TH" sz="2000" dirty="0">
              <a:solidFill>
                <a:srgbClr val="000000"/>
              </a:solidFill>
              <a:latin typeface="Tahoma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214414" y="1285860"/>
          <a:ext cx="6215090" cy="451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86116" y="428604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"/>
            <a:r>
              <a:rPr lang="th-TH" sz="2000" dirty="0" smtClean="0">
                <a:solidFill>
                  <a:srgbClr val="000000"/>
                </a:solidFill>
                <a:latin typeface="Tahoma"/>
              </a:rPr>
              <a:t>ชื่อ ด.ช.</a:t>
            </a:r>
            <a:r>
              <a:rPr lang="th-TH" sz="2000" dirty="0" err="1" smtClean="0">
                <a:solidFill>
                  <a:srgbClr val="000000"/>
                </a:solidFill>
                <a:latin typeface="Tahoma"/>
              </a:rPr>
              <a:t>ปริชญา</a:t>
            </a:r>
            <a:r>
              <a:rPr lang="th-TH" sz="2000" dirty="0" smtClean="0">
                <a:solidFill>
                  <a:srgbClr val="000000"/>
                </a:solidFill>
                <a:latin typeface="Tahoma"/>
              </a:rPr>
              <a:t>   มหานิยม  ชั้น ม.1/7  เลขที่ 14</a:t>
            </a:r>
            <a:endParaRPr lang="th-TH" sz="2000" dirty="0">
              <a:solidFill>
                <a:srgbClr val="000000"/>
              </a:solidFill>
              <a:latin typeface="Tahoma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214414" y="1285860"/>
          <a:ext cx="6215090" cy="451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44</Words>
  <PresentationFormat>On-screen Show (4:3)</PresentationFormat>
  <Paragraphs>8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ชุดรูปแบบของ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3</cp:revision>
  <dcterms:created xsi:type="dcterms:W3CDTF">2014-02-05T03:09:04Z</dcterms:created>
  <dcterms:modified xsi:type="dcterms:W3CDTF">2014-02-05T03:35:53Z</dcterms:modified>
</cp:coreProperties>
</file>