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14-id31955-paricha\c17-n14-id31955-parichac17-n14-id31955-parich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14-id31955-paricha\c17-n14-id31955-parichac17-n14-id31955-parich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14-id31955-paricha\c17-n14-id31955-parichac17-n14-id31955-parich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17-n14-id31955-paricha\c17-n14-id31955-parichac17-n14-id31955-parich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th-TH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h-TH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th-TH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th-TH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hart>
    <c:title>
      <c:layout/>
    </c:title>
    <c:plotArea>
      <c:layout/>
      <c:ofPieChart>
        <c:ofPieType val="bar"/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2550</c:v>
                </c:pt>
              </c:strCache>
            </c:strRef>
          </c:tx>
          <c:dLbls>
            <c:showVal val="1"/>
            <c:showCatName val="1"/>
            <c:showSerName val="1"/>
            <c:showPercent val="1"/>
            <c:showLeaderLines val="1"/>
          </c:dLbls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2551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2552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ค่าอาหาร</c:v>
                </c:pt>
                <c:pt idx="1">
                  <c:v>ค่าเครื่องดื่ม</c:v>
                </c:pt>
                <c:pt idx="2">
                  <c:v>ค่าขนม</c:v>
                </c:pt>
                <c:pt idx="3">
                  <c:v>รวมค่าใช้จ่าย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gapWidth val="150"/>
        <c:secondPieSize val="75"/>
        <c:serLines/>
      </c:ofPieChart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th-TH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F293D-20BF-487A-BFA7-792ABC73B8A5}" type="datetimeFigureOut">
              <a:rPr lang="th-TH" smtClean="0"/>
              <a:pPr/>
              <a:t>05/02/57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CBBE1-314B-45E7-A14D-E54A756E973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86116" y="428604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"/>
            <a:r>
              <a:rPr lang="th-TH" sz="2000" dirty="0" smtClean="0">
                <a:solidFill>
                  <a:srgbClr val="000000"/>
                </a:solidFill>
                <a:latin typeface="Tahoma"/>
              </a:rPr>
              <a:t>ชื่อ ด.ช.</a:t>
            </a:r>
            <a:r>
              <a:rPr lang="th-TH" sz="2000" dirty="0" err="1" smtClean="0">
                <a:solidFill>
                  <a:srgbClr val="000000"/>
                </a:solidFill>
                <a:latin typeface="Tahoma"/>
              </a:rPr>
              <a:t>ปริชญา</a:t>
            </a:r>
            <a:r>
              <a:rPr lang="th-TH" sz="2000" dirty="0" smtClean="0">
                <a:solidFill>
                  <a:srgbClr val="000000"/>
                </a:solidFill>
                <a:latin typeface="Tahoma"/>
              </a:rPr>
              <a:t>   มหานิยม  ชั้น ม.1/7  เลขที่ 14</a:t>
            </a:r>
            <a:endParaRPr lang="th-TH" sz="2000" dirty="0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357290" y="1214422"/>
          <a:ext cx="6215090" cy="451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86116" y="428604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"/>
            <a:r>
              <a:rPr lang="th-TH" sz="2000" dirty="0" smtClean="0">
                <a:solidFill>
                  <a:srgbClr val="000000"/>
                </a:solidFill>
                <a:latin typeface="Tahoma"/>
              </a:rPr>
              <a:t>ชื่อ ด.ช.</a:t>
            </a:r>
            <a:r>
              <a:rPr lang="th-TH" sz="2000" dirty="0" err="1" smtClean="0">
                <a:solidFill>
                  <a:srgbClr val="000000"/>
                </a:solidFill>
                <a:latin typeface="Tahoma"/>
              </a:rPr>
              <a:t>ปริชญา</a:t>
            </a:r>
            <a:r>
              <a:rPr lang="th-TH" sz="2000" dirty="0" smtClean="0">
                <a:solidFill>
                  <a:srgbClr val="000000"/>
                </a:solidFill>
                <a:latin typeface="Tahoma"/>
              </a:rPr>
              <a:t>   มหานิยม  ชั้น ม.1/7  เลขที่ 14</a:t>
            </a:r>
            <a:endParaRPr lang="th-TH" sz="2000" dirty="0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214414" y="1285860"/>
          <a:ext cx="6215090" cy="451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86116" y="428604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"/>
            <a:r>
              <a:rPr lang="th-TH" sz="2000" dirty="0" smtClean="0">
                <a:solidFill>
                  <a:srgbClr val="000000"/>
                </a:solidFill>
                <a:latin typeface="Tahoma"/>
              </a:rPr>
              <a:t>ชื่อ ด.ช.</a:t>
            </a:r>
            <a:r>
              <a:rPr lang="th-TH" sz="2000" dirty="0" err="1" smtClean="0">
                <a:solidFill>
                  <a:srgbClr val="000000"/>
                </a:solidFill>
                <a:latin typeface="Tahoma"/>
              </a:rPr>
              <a:t>ปริชญา</a:t>
            </a:r>
            <a:r>
              <a:rPr lang="th-TH" sz="2000" dirty="0" smtClean="0">
                <a:solidFill>
                  <a:srgbClr val="000000"/>
                </a:solidFill>
                <a:latin typeface="Tahoma"/>
              </a:rPr>
              <a:t>   มหานิยม  ชั้น ม.1/7  เลขที่ 14</a:t>
            </a:r>
            <a:endParaRPr lang="th-TH" sz="2000" dirty="0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214414" y="1285860"/>
          <a:ext cx="6215090" cy="451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86116" y="428604"/>
            <a:ext cx="228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"/>
            <a:r>
              <a:rPr lang="th-TH" sz="2000" dirty="0" smtClean="0">
                <a:solidFill>
                  <a:srgbClr val="000000"/>
                </a:solidFill>
                <a:latin typeface="Tahoma"/>
              </a:rPr>
              <a:t>ชื่อ ด.ช.</a:t>
            </a:r>
            <a:r>
              <a:rPr lang="th-TH" sz="2000" dirty="0" err="1" smtClean="0">
                <a:solidFill>
                  <a:srgbClr val="000000"/>
                </a:solidFill>
                <a:latin typeface="Tahoma"/>
              </a:rPr>
              <a:t>ปริชญา</a:t>
            </a:r>
            <a:r>
              <a:rPr lang="th-TH" sz="2000" dirty="0" smtClean="0">
                <a:solidFill>
                  <a:srgbClr val="000000"/>
                </a:solidFill>
                <a:latin typeface="Tahoma"/>
              </a:rPr>
              <a:t>   มหานิยม  ชั้น ม.1/7  เลขที่ 14</a:t>
            </a:r>
            <a:endParaRPr lang="th-TH" sz="2000" dirty="0">
              <a:solidFill>
                <a:srgbClr val="000000"/>
              </a:solidFill>
              <a:latin typeface="Tahoma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214414" y="1285860"/>
          <a:ext cx="6215090" cy="4514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สำนักงา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สำนักงา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สำนักงา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44</Words>
  <PresentationFormat>On-screen Show (4:3)</PresentationFormat>
  <Paragraphs>8</Paragraphs>
  <Slides>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ชุดรูปแบบของ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3</cp:revision>
  <dcterms:created xsi:type="dcterms:W3CDTF">2014-02-05T03:09:04Z</dcterms:created>
  <dcterms:modified xsi:type="dcterms:W3CDTF">2014-02-05T03:35:53Z</dcterms:modified>
</cp:coreProperties>
</file>