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cument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14</c:v>
                </c:pt>
                <c:pt idx="3">
                  <c:v>25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3A5F-C29E-4DCB-963D-663632D994C0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0F35C-EEF4-4E60-A5F7-D5485329539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err="1"/>
              <a:t>ด.ญ</a:t>
            </a:r>
            <a:r>
              <a:rPr lang="th-TH" dirty="0"/>
              <a:t> ปิยธิดา  ทรงเจริญ  ม.1/7 เลขที่39</a:t>
            </a:r>
            <a:r>
              <a:rPr lang="th-TH" dirty="0" smtClean="0"/>
              <a:t> </a:t>
            </a:r>
            <a:r>
              <a:rPr lang="th-TH" dirty="0" err="1"/>
              <a:t>ด.ญ</a:t>
            </a:r>
            <a:r>
              <a:rPr lang="th-TH" dirty="0"/>
              <a:t> </a:t>
            </a:r>
            <a:r>
              <a:rPr lang="th-TH" dirty="0" err="1"/>
              <a:t>วริษฐา</a:t>
            </a:r>
            <a:r>
              <a:rPr lang="th-TH" dirty="0"/>
              <a:t>  </a:t>
            </a:r>
            <a:r>
              <a:rPr lang="th-TH" dirty="0" err="1"/>
              <a:t>คัชมาตย์</a:t>
            </a:r>
            <a:r>
              <a:rPr lang="th-TH" dirty="0"/>
              <a:t>  ม.1/7 เลขที่45</a:t>
            </a:r>
            <a:r>
              <a:rPr lang="th-TH" dirty="0" smtClean="0"/>
              <a:t>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5984" y="35718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ด.ญ ปิยธิดา  ทรงเจริญ  ม.1/7 เลขที่39 ด.ญ วริษฐา  คัชมาตย์  ม.1/7 เลขที่45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ด.ญ ปิยธิดา  ทรงเจริญ  ม.1/7 เลขที่39 ด.ญ วริษฐา  คัชมาตย์  ม.1/7 เลขที่45 </dc:title>
  <dc:creator>Lenovo</dc:creator>
  <cp:lastModifiedBy>Lenovo</cp:lastModifiedBy>
  <cp:revision>3</cp:revision>
  <dcterms:created xsi:type="dcterms:W3CDTF">2014-02-05T03:18:17Z</dcterms:created>
  <dcterms:modified xsi:type="dcterms:W3CDTF">2014-02-05T03:44:12Z</dcterms:modified>
</cp:coreProperties>
</file>