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cument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42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2550</c:v>
                </c:pt>
              </c:strCache>
            </c:strRef>
          </c:tx>
          <c:dLbls>
            <c:showVal val="1"/>
            <c:showCatName val="1"/>
            <c:showSer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9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2551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2552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ค่าอาหาร</c:v>
                </c:pt>
                <c:pt idx="1">
                  <c:v>ค่าเครื่องดื่ม</c:v>
                </c:pt>
                <c:pt idx="2">
                  <c:v>ค่าขนม</c:v>
                </c:pt>
                <c:pt idx="3">
                  <c:v>รวมค่าใช้จ่าย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14</c:v>
                </c:pt>
                <c:pt idx="3">
                  <c:v>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3A5F-C29E-4DCB-963D-663632D994C0}" type="datetimeFigureOut">
              <a:rPr lang="th-TH" smtClean="0"/>
              <a:pPr/>
              <a:t>05/02/57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0F35C-EEF4-4E60-A5F7-D5485329539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/>
              <a:t>ด.ญ</a:t>
            </a:r>
            <a:r>
              <a:rPr lang="th-TH" dirty="0"/>
              <a:t> ปิยธิดา  ทรงเจริญ  ม.1/7 เลขที่39</a:t>
            </a:r>
            <a:r>
              <a:rPr lang="th-TH" dirty="0" smtClean="0"/>
              <a:t> </a:t>
            </a:r>
            <a:r>
              <a:rPr lang="th-TH" dirty="0" err="1"/>
              <a:t>ด.ญ</a:t>
            </a:r>
            <a:r>
              <a:rPr lang="th-TH" dirty="0"/>
              <a:t> </a:t>
            </a:r>
            <a:r>
              <a:rPr lang="th-TH" dirty="0" err="1"/>
              <a:t>วริษฐา</a:t>
            </a:r>
            <a:r>
              <a:rPr lang="th-TH" dirty="0"/>
              <a:t>  </a:t>
            </a:r>
            <a:r>
              <a:rPr lang="th-TH" dirty="0" err="1"/>
              <a:t>คัชมาตย์</a:t>
            </a:r>
            <a:r>
              <a:rPr lang="th-TH" dirty="0"/>
              <a:t>  ม.1/7 เลขที่45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5984" y="35718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ด.ญ ปิยธิดา  ทรงเจริญ  ม.1/7 เลขที่39 ด.ญ วริษฐา  คัชมาตย์  ม.1/7 เลขที่45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ด.ญ ปิยธิดา  ทรงเจริญ  ม.1/7 เลขที่39 ด.ญ วริษฐา  คัชมาตย์  ม.1/7 เลขที่45 </dc:title>
  <dc:creator>Lenovo</dc:creator>
  <cp:lastModifiedBy>Lenovo</cp:lastModifiedBy>
  <cp:revision>3</cp:revision>
  <dcterms:created xsi:type="dcterms:W3CDTF">2014-02-05T03:18:17Z</dcterms:created>
  <dcterms:modified xsi:type="dcterms:W3CDTF">2014-02-05T03:44:12Z</dcterms:modified>
</cp:coreProperties>
</file>